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68" r:id="rId2"/>
    <p:sldId id="269" r:id="rId3"/>
    <p:sldId id="270" r:id="rId4"/>
    <p:sldId id="271" r:id="rId5"/>
    <p:sldId id="272" r:id="rId6"/>
    <p:sldId id="273" r:id="rId7"/>
    <p:sldId id="275" r:id="rId8"/>
    <p:sldId id="276" r:id="rId9"/>
    <p:sldId id="257" r:id="rId10"/>
    <p:sldId id="259" r:id="rId11"/>
    <p:sldId id="260" r:id="rId12"/>
    <p:sldId id="261" r:id="rId13"/>
    <p:sldId id="262" r:id="rId14"/>
    <p:sldId id="263" r:id="rId15"/>
    <p:sldId id="264" r:id="rId16"/>
    <p:sldId id="274" r:id="rId17"/>
  </p:sldIdLst>
  <p:sldSz cx="12192000" cy="6858000"/>
  <p:notesSz cx="6858000" cy="9144000"/>
  <p:custDataLst>
    <p:tags r:id="rId18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Guidelines" id="{23D95AE1-EF34-44E9-AE01-5396D732FB9E}">
          <p14:sldIdLst>
            <p14:sldId id="268"/>
            <p14:sldId id="269"/>
            <p14:sldId id="270"/>
            <p14:sldId id="271"/>
            <p14:sldId id="272"/>
            <p14:sldId id="273"/>
            <p14:sldId id="275"/>
            <p14:sldId id="276"/>
          </p14:sldIdLst>
        </p14:section>
        <p14:section name="Page de garde" id="{207A75EA-ECA8-4C3C-9CE7-3FEF1097B5BF}">
          <p14:sldIdLst>
            <p14:sldId id="257"/>
          </p14:sldIdLst>
        </p14:section>
        <p14:section name="Agenda" id="{E80EF5C2-CE93-43A5-A946-CD2C64ECE074}">
          <p14:sldIdLst>
            <p14:sldId id="259"/>
          </p14:sldIdLst>
        </p14:section>
        <p14:section name="Déroulé" id="{0A0AC8B6-CCB8-42D5-A436-A116F2ACE89A}">
          <p14:sldIdLst>
            <p14:sldId id="260"/>
            <p14:sldId id="261"/>
            <p14:sldId id="262"/>
            <p14:sldId id="263"/>
            <p14:sldId id="264"/>
          </p14:sldIdLst>
        </p14:section>
        <p14:section name="Fin" id="{71F31441-F5AD-4D7E-A737-E09E4575A184}">
          <p14:sldIdLst>
            <p14:sldId id="274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E0000"/>
    <a:srgbClr val="000000"/>
    <a:srgbClr val="38572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 showGuides="1">
      <p:cViewPr varScale="1">
        <p:scale>
          <a:sx n="73" d="100"/>
          <a:sy n="73" d="100"/>
        </p:scale>
        <p:origin x="618" y="7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gs" Target="tags/tag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2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2.bin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Object 6" hidden="1">
            <a:extLst>
              <a:ext uri="{FF2B5EF4-FFF2-40B4-BE49-F238E27FC236}">
                <a16:creationId xmlns:a16="http://schemas.microsoft.com/office/drawing/2014/main" id="{6FD38A1C-6365-437B-9483-6F3C91C2C34E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488106283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3" name="think-cell Slide" r:id="rId4" imgW="395" imgH="396" progId="TCLayout.ActiveDocument.1">
                  <p:embed/>
                </p:oleObj>
              </mc:Choice>
              <mc:Fallback>
                <p:oleObj name="think-cell Slide" r:id="rId4" imgW="395" imgH="396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Holder 2">
            <a:extLst>
              <a:ext uri="{FF2B5EF4-FFF2-40B4-BE49-F238E27FC236}">
                <a16:creationId xmlns:a16="http://schemas.microsoft.com/office/drawing/2014/main" id="{B31CCC77-56D3-4FA0-A27B-ECD69D18AD59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165603" y="137160"/>
            <a:ext cx="10853543" cy="615553"/>
          </a:xfrm>
          <a:prstGeom prst="rect">
            <a:avLst/>
          </a:prstGeom>
        </p:spPr>
        <p:txBody>
          <a:bodyPr/>
          <a:lstStyle>
            <a:lvl1pPr>
              <a:defRPr lang="en-GB" sz="4000">
                <a:solidFill>
                  <a:schemeClr val="tx1"/>
                </a:solidFill>
              </a:defRPr>
            </a:lvl1pPr>
          </a:lstStyle>
          <a:p>
            <a:pPr lvl="0"/>
            <a:endParaRPr lang="en-GB" dirty="0"/>
          </a:p>
        </p:txBody>
      </p:sp>
      <p:sp>
        <p:nvSpPr>
          <p:cNvPr id="6" name="Holder 6">
            <a:extLst>
              <a:ext uri="{FF2B5EF4-FFF2-40B4-BE49-F238E27FC236}">
                <a16:creationId xmlns:a16="http://schemas.microsoft.com/office/drawing/2014/main" id="{A13CDF44-1974-497F-9140-688921CB26DC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11529391" y="6475497"/>
            <a:ext cx="489755" cy="245343"/>
          </a:xfrm>
          <a:prstGeom prst="rect">
            <a:avLst/>
          </a:prstGeom>
        </p:spPr>
        <p:txBody>
          <a:bodyPr/>
          <a:lstStyle>
            <a:lvl1pPr>
              <a:defRPr sz="1600"/>
            </a:lvl1pPr>
          </a:lstStyle>
          <a:p>
            <a:fld id="{4C30959D-7900-47F9-BB5D-B9EBA7E4D1A7}" type="slidenum">
              <a:rPr lang="en-GB" smtClean="0"/>
              <a:pPr/>
              <a:t>‹N°›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85161375"/>
      </p:ext>
    </p:extLst>
  </p:cSld>
  <p:clrMapOvr>
    <a:masterClrMapping/>
  </p:clrMapOvr>
  <p:hf sldNum="0" hdr="0" ftr="0" dt="0"/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vmlDrawing" Target="../drawings/vmlDrawing1.vml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1.bin"/><Relationship Id="rId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 t="-13000" b="-1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6" hidden="1">
            <a:extLst>
              <a:ext uri="{FF2B5EF4-FFF2-40B4-BE49-F238E27FC236}">
                <a16:creationId xmlns:a16="http://schemas.microsoft.com/office/drawing/2014/main" id="{020FF960-4860-4681-98D4-6D72EF07A02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23107081"/>
              </p:ext>
            </p:extLst>
          </p:nvPr>
        </p:nvGraphicFramePr>
        <p:xfrm>
          <a:off x="1591" y="1591"/>
          <a:ext cx="1591" cy="159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9" name="think-cell Slide" r:id="rId5" imgW="5787" imgH="5751" progId="TCLayout.ActiveDocument.1">
                  <p:embed/>
                </p:oleObj>
              </mc:Choice>
              <mc:Fallback>
                <p:oleObj name="think-cell Slide" r:id="rId5" imgW="5787" imgH="5751" progId="TCLayout.ActiveDocument.1">
                  <p:embed/>
                  <p:pic>
                    <p:nvPicPr>
                      <p:cNvPr id="2" name="Object 6" hidden="1">
                        <a:extLst>
                          <a:ext uri="{FF2B5EF4-FFF2-40B4-BE49-F238E27FC236}">
                            <a16:creationId xmlns:a16="http://schemas.microsoft.com/office/drawing/2014/main" id="{020FF960-4860-4681-98D4-6D72EF07A02A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91" y="1591"/>
                        <a:ext cx="1591" cy="159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Holder 6">
            <a:extLst>
              <a:ext uri="{FF2B5EF4-FFF2-40B4-BE49-F238E27FC236}">
                <a16:creationId xmlns:a16="http://schemas.microsoft.com/office/drawing/2014/main" id="{8D8F9E6F-3886-42C4-A580-32CFC42E920D}"/>
              </a:ext>
            </a:extLst>
          </p:cNvPr>
          <p:cNvSpPr txBox="1">
            <a:spLocks noGrp="1"/>
          </p:cNvSpPr>
          <p:nvPr>
            <p:ph type="sldNum" sz="quarter" idx="4"/>
          </p:nvPr>
        </p:nvSpPr>
        <p:spPr>
          <a:xfrm>
            <a:off x="11529391" y="6475497"/>
            <a:ext cx="489755" cy="245343"/>
          </a:xfrm>
          <a:prstGeom prst="rect">
            <a:avLst/>
          </a:prstGeom>
        </p:spPr>
        <p:txBody>
          <a:bodyPr/>
          <a:lstStyle>
            <a:lvl1pPr>
              <a:defRPr sz="1600"/>
            </a:lvl1pPr>
          </a:lstStyle>
          <a:p>
            <a:fld id="{4C30959D-7900-47F9-BB5D-B9EBA7E4D1A7}" type="slidenum">
              <a:rPr lang="en-GB" smtClean="0"/>
              <a:pPr/>
              <a:t>‹N°›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025283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</p:sldLayoutIdLst>
  <p:txStyles>
    <p:titleStyle>
      <a:lvl1pPr marL="0" marR="0" lvl="0" indent="0" defTabSz="914400" rtl="0" eaLnBrk="1" fontAlgn="auto" hangingPunct="1">
        <a:lnSpc>
          <a:spcPct val="100000"/>
        </a:lnSpc>
        <a:spcBef>
          <a:spcPts val="0"/>
        </a:spcBef>
        <a:spcAft>
          <a:spcPts val="0"/>
        </a:spcAft>
        <a:buNone/>
        <a:tabLst/>
        <a:defRPr lang="fr-CA" sz="6000" b="1" i="0" u="none" strike="noStrike" kern="0" cap="none" spc="0" baseline="0">
          <a:solidFill>
            <a:srgbClr val="FBD20E"/>
          </a:solidFill>
          <a:uFillTx/>
          <a:latin typeface="Calibri"/>
          <a:cs typeface="Calibri"/>
        </a:defRPr>
      </a:lvl1pPr>
    </p:titleStyle>
    <p:bodyStyle>
      <a:lvl1pPr marL="0" marR="0" lvl="0" indent="0" defTabSz="914400" rtl="0" eaLnBrk="1" fontAlgn="auto" hangingPunct="1">
        <a:lnSpc>
          <a:spcPct val="100000"/>
        </a:lnSpc>
        <a:spcBef>
          <a:spcPts val="0"/>
        </a:spcBef>
        <a:spcAft>
          <a:spcPts val="0"/>
        </a:spcAft>
        <a:buNone/>
        <a:tabLst/>
        <a:defRPr lang="fr-CA" sz="6000" b="1" i="0" u="none" strike="noStrike" kern="0" cap="none" spc="0" baseline="0">
          <a:solidFill>
            <a:srgbClr val="FBD20E"/>
          </a:solidFill>
          <a:uFillTx/>
          <a:latin typeface="Calibri"/>
          <a:cs typeface="Calibri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tags" Target="../tags/tag3.xml"/><Relationship Id="rId1" Type="http://schemas.openxmlformats.org/officeDocument/2006/relationships/vmlDrawing" Target="../drawings/vmlDrawing3.v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3.bin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7" Type="http://schemas.microsoft.com/office/2007/relationships/hdphoto" Target="../media/hdphoto2.wdp"/><Relationship Id="rId2" Type="http://schemas.openxmlformats.org/officeDocument/2006/relationships/tags" Target="../tags/tag12.xml"/><Relationship Id="rId1" Type="http://schemas.openxmlformats.org/officeDocument/2006/relationships/vmlDrawing" Target="../drawings/vmlDrawing12.vml"/><Relationship Id="rId6" Type="http://schemas.openxmlformats.org/officeDocument/2006/relationships/image" Target="../media/image7.png"/><Relationship Id="rId5" Type="http://schemas.openxmlformats.org/officeDocument/2006/relationships/image" Target="../media/image1.emf"/><Relationship Id="rId4" Type="http://schemas.openxmlformats.org/officeDocument/2006/relationships/oleObject" Target="../embeddings/oleObject12.bin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tags" Target="../tags/tag13.xml"/><Relationship Id="rId1" Type="http://schemas.openxmlformats.org/officeDocument/2006/relationships/vmlDrawing" Target="../drawings/vmlDrawing13.v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13.bin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tags" Target="../tags/tag14.xml"/><Relationship Id="rId1" Type="http://schemas.openxmlformats.org/officeDocument/2006/relationships/vmlDrawing" Target="../drawings/vmlDrawing14.v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14.bin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tags" Target="../tags/tag15.xml"/><Relationship Id="rId1" Type="http://schemas.openxmlformats.org/officeDocument/2006/relationships/vmlDrawing" Target="../drawings/vmlDrawing15.v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15.bin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tags" Target="../tags/tag16.xml"/><Relationship Id="rId1" Type="http://schemas.openxmlformats.org/officeDocument/2006/relationships/vmlDrawing" Target="../drawings/vmlDrawing16.v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16.bin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tags" Target="../tags/tag17.xml"/><Relationship Id="rId1" Type="http://schemas.openxmlformats.org/officeDocument/2006/relationships/vmlDrawing" Target="../drawings/vmlDrawing17.v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17.bin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7" Type="http://schemas.openxmlformats.org/officeDocument/2006/relationships/image" Target="../media/image13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tags" Target="../tags/tag4.xml"/><Relationship Id="rId1" Type="http://schemas.openxmlformats.org/officeDocument/2006/relationships/vmlDrawing" Target="../drawings/vmlDrawing4.v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4.bin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tags" Target="../tags/tag5.xml"/><Relationship Id="rId1" Type="http://schemas.openxmlformats.org/officeDocument/2006/relationships/vmlDrawing" Target="../drawings/vmlDrawing5.v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5.bin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tags" Target="../tags/tag6.xml"/><Relationship Id="rId1" Type="http://schemas.openxmlformats.org/officeDocument/2006/relationships/vmlDrawing" Target="../drawings/vmlDrawing6.v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6.bin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tags" Target="../tags/tag7.xml"/><Relationship Id="rId1" Type="http://schemas.openxmlformats.org/officeDocument/2006/relationships/vmlDrawing" Target="../drawings/vmlDrawing7.v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7.bin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tags" Target="../tags/tag8.xml"/><Relationship Id="rId1" Type="http://schemas.openxmlformats.org/officeDocument/2006/relationships/vmlDrawing" Target="../drawings/vmlDrawing8.v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8.bin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tags" Target="../tags/tag9.xml"/><Relationship Id="rId1" Type="http://schemas.openxmlformats.org/officeDocument/2006/relationships/vmlDrawing" Target="../drawings/vmlDrawing9.v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9.bin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tags" Target="../tags/tag10.xml"/><Relationship Id="rId1" Type="http://schemas.openxmlformats.org/officeDocument/2006/relationships/vmlDrawing" Target="../drawings/vmlDrawing10.v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10.bin"/></Relationships>
</file>

<file path=ppt/slides/_rels/slide9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4.png"/><Relationship Id="rId2" Type="http://schemas.openxmlformats.org/officeDocument/2006/relationships/tags" Target="../tags/tag11.xml"/><Relationship Id="rId1" Type="http://schemas.openxmlformats.org/officeDocument/2006/relationships/vmlDrawing" Target="../drawings/vmlDrawing11.vml"/><Relationship Id="rId6" Type="http://schemas.openxmlformats.org/officeDocument/2006/relationships/image" Target="../media/image3.png"/><Relationship Id="rId5" Type="http://schemas.openxmlformats.org/officeDocument/2006/relationships/image" Target="../media/image1.emf"/><Relationship Id="rId10" Type="http://schemas.openxmlformats.org/officeDocument/2006/relationships/image" Target="../media/image6.png"/><Relationship Id="rId4" Type="http://schemas.openxmlformats.org/officeDocument/2006/relationships/oleObject" Target="../embeddings/oleObject11.bin"/><Relationship Id="rId9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>
            <a:extLst>
              <a:ext uri="{FF2B5EF4-FFF2-40B4-BE49-F238E27FC236}">
                <a16:creationId xmlns:a16="http://schemas.microsoft.com/office/drawing/2014/main" id="{B95D190B-5CD6-4F9D-8F40-096102C18D8B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580379416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7" name="think-cell Slide" r:id="rId4" imgW="395" imgH="396" progId="TCLayout.ActiveDocument.1">
                  <p:embed/>
                </p:oleObj>
              </mc:Choice>
              <mc:Fallback>
                <p:oleObj name="think-cell Slide" r:id="rId4" imgW="395" imgH="396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>
            <a:extLst>
              <a:ext uri="{FF2B5EF4-FFF2-40B4-BE49-F238E27FC236}">
                <a16:creationId xmlns:a16="http://schemas.microsoft.com/office/drawing/2014/main" id="{ED8F2A43-B425-4E08-AF14-80A8DF7AAF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65603" y="137160"/>
            <a:ext cx="9959597" cy="615553"/>
          </a:xfrm>
        </p:spPr>
        <p:txBody>
          <a:bodyPr vert="horz"/>
          <a:lstStyle/>
          <a:p>
            <a:r>
              <a:rPr lang="en-US" dirty="0"/>
              <a:t>BIENVENUE DANS LE GUIDE DE PREPARATION DES PRESENTATION 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1ABE2DE3-1686-4819-BD0E-9DD0DDA7A322}"/>
              </a:ext>
            </a:extLst>
          </p:cNvPr>
          <p:cNvSpPr/>
          <p:nvPr/>
        </p:nvSpPr>
        <p:spPr>
          <a:xfrm>
            <a:off x="1696720" y="1647825"/>
            <a:ext cx="9326880" cy="40640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</a:rPr>
              <a:t>Les Diapositives </a:t>
            </a:r>
            <a:r>
              <a:rPr lang="en-US" sz="3200" dirty="0" err="1">
                <a:solidFill>
                  <a:schemeClr val="tx1"/>
                </a:solidFill>
              </a:rPr>
              <a:t>suivantes</a:t>
            </a:r>
            <a:r>
              <a:rPr lang="en-US" sz="3200" dirty="0">
                <a:solidFill>
                  <a:schemeClr val="tx1"/>
                </a:solidFill>
              </a:rPr>
              <a:t> </a:t>
            </a:r>
            <a:r>
              <a:rPr lang="en-US" sz="3200" dirty="0" err="1">
                <a:solidFill>
                  <a:schemeClr val="tx1"/>
                </a:solidFill>
              </a:rPr>
              <a:t>présentent</a:t>
            </a:r>
            <a:r>
              <a:rPr lang="en-US" sz="3200" dirty="0">
                <a:solidFill>
                  <a:schemeClr val="tx1"/>
                </a:solidFill>
              </a:rPr>
              <a:t> les </a:t>
            </a:r>
            <a:r>
              <a:rPr lang="en-US" sz="3200" dirty="0" err="1">
                <a:solidFill>
                  <a:schemeClr val="tx1"/>
                </a:solidFill>
              </a:rPr>
              <a:t>consignes</a:t>
            </a:r>
            <a:r>
              <a:rPr lang="en-US" sz="3200" dirty="0">
                <a:solidFill>
                  <a:schemeClr val="tx1"/>
                </a:solidFill>
              </a:rPr>
              <a:t> </a:t>
            </a:r>
            <a:r>
              <a:rPr lang="en-US" sz="3200" dirty="0" err="1">
                <a:solidFill>
                  <a:schemeClr val="tx1"/>
                </a:solidFill>
              </a:rPr>
              <a:t>générales</a:t>
            </a:r>
            <a:r>
              <a:rPr lang="en-US" sz="3200" dirty="0">
                <a:solidFill>
                  <a:schemeClr val="tx1"/>
                </a:solidFill>
              </a:rPr>
              <a:t> à respecter </a:t>
            </a:r>
          </a:p>
          <a:p>
            <a:pPr algn="ctr"/>
            <a:endParaRPr lang="en-US" sz="3200" dirty="0">
              <a:solidFill>
                <a:schemeClr val="tx1"/>
              </a:solidFill>
            </a:endParaRPr>
          </a:p>
          <a:p>
            <a:pPr algn="ctr"/>
            <a:r>
              <a:rPr lang="en-US" sz="3200" dirty="0" err="1">
                <a:solidFill>
                  <a:schemeClr val="tx1"/>
                </a:solidFill>
              </a:rPr>
              <a:t>Veuillez</a:t>
            </a:r>
            <a:r>
              <a:rPr lang="en-US" sz="3200" dirty="0">
                <a:solidFill>
                  <a:schemeClr val="tx1"/>
                </a:solidFill>
              </a:rPr>
              <a:t> les </a:t>
            </a:r>
            <a:r>
              <a:rPr lang="en-US" sz="3200" dirty="0" err="1">
                <a:solidFill>
                  <a:schemeClr val="tx1"/>
                </a:solidFill>
              </a:rPr>
              <a:t>supprimer</a:t>
            </a:r>
            <a:r>
              <a:rPr lang="en-US" sz="3200" dirty="0">
                <a:solidFill>
                  <a:schemeClr val="tx1"/>
                </a:solidFill>
              </a:rPr>
              <a:t> </a:t>
            </a:r>
            <a:r>
              <a:rPr lang="en-US" sz="3200" dirty="0" err="1">
                <a:solidFill>
                  <a:schemeClr val="tx1"/>
                </a:solidFill>
              </a:rPr>
              <a:t>une</a:t>
            </a:r>
            <a:r>
              <a:rPr lang="en-US" sz="3200" dirty="0">
                <a:solidFill>
                  <a:schemeClr val="tx1"/>
                </a:solidFill>
              </a:rPr>
              <a:t> </a:t>
            </a:r>
            <a:r>
              <a:rPr lang="en-US" sz="3200" dirty="0" err="1">
                <a:solidFill>
                  <a:schemeClr val="tx1"/>
                </a:solidFill>
              </a:rPr>
              <a:t>fois</a:t>
            </a:r>
            <a:r>
              <a:rPr lang="en-US" sz="3200" dirty="0">
                <a:solidFill>
                  <a:schemeClr val="tx1"/>
                </a:solidFill>
              </a:rPr>
              <a:t> la presentation </a:t>
            </a:r>
            <a:r>
              <a:rPr lang="en-US" sz="3200" dirty="0" err="1">
                <a:solidFill>
                  <a:schemeClr val="tx1"/>
                </a:solidFill>
              </a:rPr>
              <a:t>terminée</a:t>
            </a:r>
            <a:r>
              <a:rPr lang="en-US" sz="3200" dirty="0">
                <a:solidFill>
                  <a:schemeClr val="tx1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10999913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>
            <a:extLst>
              <a:ext uri="{FF2B5EF4-FFF2-40B4-BE49-F238E27FC236}">
                <a16:creationId xmlns:a16="http://schemas.microsoft.com/office/drawing/2014/main" id="{9908010C-87BD-40DE-88BA-F9081A727484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4090371041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293" name="think-cell Slide" r:id="rId4" imgW="395" imgH="396" progId="TCLayout.ActiveDocument.1">
                  <p:embed/>
                </p:oleObj>
              </mc:Choice>
              <mc:Fallback>
                <p:oleObj name="think-cell Slide" r:id="rId4" imgW="395" imgH="396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>
            <a:extLst>
              <a:ext uri="{FF2B5EF4-FFF2-40B4-BE49-F238E27FC236}">
                <a16:creationId xmlns:a16="http://schemas.microsoft.com/office/drawing/2014/main" id="{52AA51F3-83F4-4375-B3E2-580D7E6A78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/>
          <a:lstStyle/>
          <a:p>
            <a:r>
              <a:rPr lang="fr-CA" dirty="0"/>
              <a:t>PLAN </a:t>
            </a:r>
            <a:endParaRPr lang="en-US" dirty="0"/>
          </a:p>
        </p:txBody>
      </p:sp>
      <p:sp>
        <p:nvSpPr>
          <p:cNvPr id="44" name="object 3">
            <a:extLst>
              <a:ext uri="{FF2B5EF4-FFF2-40B4-BE49-F238E27FC236}">
                <a16:creationId xmlns:a16="http://schemas.microsoft.com/office/drawing/2014/main" id="{63B48483-5EAB-47BB-B5B1-9B9AD4FCEE02}"/>
              </a:ext>
            </a:extLst>
          </p:cNvPr>
          <p:cNvSpPr/>
          <p:nvPr/>
        </p:nvSpPr>
        <p:spPr>
          <a:xfrm>
            <a:off x="6731000" y="0"/>
            <a:ext cx="5461000" cy="6858000"/>
          </a:xfrm>
          <a:prstGeom prst="rect">
            <a:avLst/>
          </a:prstGeom>
          <a:blipFill>
            <a:blip r:embed="rId6" cstate="print">
              <a:alphaModFix amt="35000"/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saturation sat="400000"/>
                      </a14:imgEffect>
                    </a14:imgLayer>
                  </a14:imgProps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graphicFrame>
        <p:nvGraphicFramePr>
          <p:cNvPr id="47" name="Table 46">
            <a:extLst>
              <a:ext uri="{FF2B5EF4-FFF2-40B4-BE49-F238E27FC236}">
                <a16:creationId xmlns:a16="http://schemas.microsoft.com/office/drawing/2014/main" id="{05D1BBAA-1E5B-4C18-97F3-A231DB29C6B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62397705"/>
              </p:ext>
            </p:extLst>
          </p:nvPr>
        </p:nvGraphicFramePr>
        <p:xfrm>
          <a:off x="1030400" y="1397000"/>
          <a:ext cx="5588000" cy="4902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10422">
                  <a:extLst>
                    <a:ext uri="{9D8B030D-6E8A-4147-A177-3AD203B41FA5}">
                      <a16:colId xmlns:a16="http://schemas.microsoft.com/office/drawing/2014/main" val="2248874037"/>
                    </a:ext>
                  </a:extLst>
                </a:gridCol>
                <a:gridCol w="248304">
                  <a:extLst>
                    <a:ext uri="{9D8B030D-6E8A-4147-A177-3AD203B41FA5}">
                      <a16:colId xmlns:a16="http://schemas.microsoft.com/office/drawing/2014/main" val="969008554"/>
                    </a:ext>
                  </a:extLst>
                </a:gridCol>
                <a:gridCol w="4729274">
                  <a:extLst>
                    <a:ext uri="{9D8B030D-6E8A-4147-A177-3AD203B41FA5}">
                      <a16:colId xmlns:a16="http://schemas.microsoft.com/office/drawing/2014/main" val="320046604"/>
                    </a:ext>
                  </a:extLst>
                </a:gridCol>
              </a:tblGrid>
              <a:tr h="980440"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CA" sz="2400" b="1" dirty="0">
                          <a:solidFill>
                            <a:srgbClr val="C00000"/>
                          </a:solidFill>
                        </a:rPr>
                        <a:t>1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fr-CA" sz="2400" dirty="0">
                        <a:solidFill>
                          <a:schemeClr val="accent2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fr-CA" sz="24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20421405"/>
                  </a:ext>
                </a:extLst>
              </a:tr>
              <a:tr h="980440"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2400" b="1" dirty="0">
                          <a:solidFill>
                            <a:srgbClr val="C00000"/>
                          </a:solidFill>
                        </a:rPr>
                        <a:t>2</a:t>
                      </a:r>
                      <a:endParaRPr lang="fr-CA" sz="2400" b="1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fr-CA" sz="2400" dirty="0">
                        <a:solidFill>
                          <a:schemeClr val="accent2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fr-CA" sz="24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75713355"/>
                  </a:ext>
                </a:extLst>
              </a:tr>
              <a:tr h="980440"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CA" sz="2400" b="1" dirty="0">
                          <a:solidFill>
                            <a:srgbClr val="C00000"/>
                          </a:solidFill>
                        </a:rPr>
                        <a:t>3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fr-CA" sz="2400" dirty="0">
                        <a:solidFill>
                          <a:schemeClr val="accent2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fr-CA" sz="24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67862224"/>
                  </a:ext>
                </a:extLst>
              </a:tr>
              <a:tr h="980440"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2400" b="1" dirty="0">
                          <a:solidFill>
                            <a:srgbClr val="C00000"/>
                          </a:solidFill>
                        </a:rPr>
                        <a:t>4</a:t>
                      </a:r>
                      <a:endParaRPr lang="fr-CA" sz="2400" b="1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fr-CA" sz="2400" dirty="0">
                        <a:solidFill>
                          <a:schemeClr val="accent2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CA" sz="24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14963853"/>
                  </a:ext>
                </a:extLst>
              </a:tr>
              <a:tr h="980440"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2400" b="1" dirty="0">
                          <a:solidFill>
                            <a:srgbClr val="C00000"/>
                          </a:solidFill>
                        </a:rPr>
                        <a:t>5</a:t>
                      </a:r>
                      <a:endParaRPr lang="fr-CA" sz="2400" b="1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fr-CA" sz="2400" dirty="0">
                        <a:solidFill>
                          <a:schemeClr val="accent2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CA" sz="24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7540739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364923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>
            <a:extLst>
              <a:ext uri="{FF2B5EF4-FFF2-40B4-BE49-F238E27FC236}">
                <a16:creationId xmlns:a16="http://schemas.microsoft.com/office/drawing/2014/main" id="{63C4FCF9-4DDC-4ED9-BA5E-5D35AF2ADE78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6326200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17" name="think-cell Slide" r:id="rId4" imgW="395" imgH="396" progId="TCLayout.ActiveDocument.1">
                  <p:embed/>
                </p:oleObj>
              </mc:Choice>
              <mc:Fallback>
                <p:oleObj name="think-cell Slide" r:id="rId4" imgW="395" imgH="396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>
            <a:extLst>
              <a:ext uri="{FF2B5EF4-FFF2-40B4-BE49-F238E27FC236}">
                <a16:creationId xmlns:a16="http://schemas.microsoft.com/office/drawing/2014/main" id="{75EEBD19-993D-41F7-A545-BB0C63D982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/>
          <a:lstStyle/>
          <a:p>
            <a:r>
              <a:rPr lang="fr-CA" dirty="0"/>
              <a:t>1.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311264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>
            <a:extLst>
              <a:ext uri="{FF2B5EF4-FFF2-40B4-BE49-F238E27FC236}">
                <a16:creationId xmlns:a16="http://schemas.microsoft.com/office/drawing/2014/main" id="{63C4FCF9-4DDC-4ED9-BA5E-5D35AF2ADE78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321948867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41" name="think-cell Slide" r:id="rId4" imgW="395" imgH="396" progId="TCLayout.ActiveDocument.1">
                  <p:embed/>
                </p:oleObj>
              </mc:Choice>
              <mc:Fallback>
                <p:oleObj name="think-cell Slide" r:id="rId4" imgW="395" imgH="396" progId="TCLayout.ActiveDocument.1">
                  <p:embed/>
                  <p:pic>
                    <p:nvPicPr>
                      <p:cNvPr id="3" name="Object 2" hidden="1">
                        <a:extLst>
                          <a:ext uri="{FF2B5EF4-FFF2-40B4-BE49-F238E27FC236}">
                            <a16:creationId xmlns:a16="http://schemas.microsoft.com/office/drawing/2014/main" id="{63C4FCF9-4DDC-4ED9-BA5E-5D35AF2ADE78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>
            <a:extLst>
              <a:ext uri="{FF2B5EF4-FFF2-40B4-BE49-F238E27FC236}">
                <a16:creationId xmlns:a16="http://schemas.microsoft.com/office/drawing/2014/main" id="{75EEBD19-993D-41F7-A545-BB0C63D982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/>
          <a:lstStyle/>
          <a:p>
            <a:r>
              <a:rPr lang="fr-CA" dirty="0"/>
              <a:t>2.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6260702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>
            <a:extLst>
              <a:ext uri="{FF2B5EF4-FFF2-40B4-BE49-F238E27FC236}">
                <a16:creationId xmlns:a16="http://schemas.microsoft.com/office/drawing/2014/main" id="{63C4FCF9-4DDC-4ED9-BA5E-5D35AF2ADE78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526351583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365" name="think-cell Slide" r:id="rId4" imgW="395" imgH="396" progId="TCLayout.ActiveDocument.1">
                  <p:embed/>
                </p:oleObj>
              </mc:Choice>
              <mc:Fallback>
                <p:oleObj name="think-cell Slide" r:id="rId4" imgW="395" imgH="396" progId="TCLayout.ActiveDocument.1">
                  <p:embed/>
                  <p:pic>
                    <p:nvPicPr>
                      <p:cNvPr id="3" name="Object 2" hidden="1">
                        <a:extLst>
                          <a:ext uri="{FF2B5EF4-FFF2-40B4-BE49-F238E27FC236}">
                            <a16:creationId xmlns:a16="http://schemas.microsoft.com/office/drawing/2014/main" id="{63C4FCF9-4DDC-4ED9-BA5E-5D35AF2ADE78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>
            <a:extLst>
              <a:ext uri="{FF2B5EF4-FFF2-40B4-BE49-F238E27FC236}">
                <a16:creationId xmlns:a16="http://schemas.microsoft.com/office/drawing/2014/main" id="{75EEBD19-993D-41F7-A545-BB0C63D982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/>
          <a:lstStyle/>
          <a:p>
            <a:r>
              <a:rPr lang="fr-CA" dirty="0"/>
              <a:t>3.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2219441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>
            <a:extLst>
              <a:ext uri="{FF2B5EF4-FFF2-40B4-BE49-F238E27FC236}">
                <a16:creationId xmlns:a16="http://schemas.microsoft.com/office/drawing/2014/main" id="{63C4FCF9-4DDC-4ED9-BA5E-5D35AF2ADE78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042891183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389" name="think-cell Slide" r:id="rId4" imgW="395" imgH="396" progId="TCLayout.ActiveDocument.1">
                  <p:embed/>
                </p:oleObj>
              </mc:Choice>
              <mc:Fallback>
                <p:oleObj name="think-cell Slide" r:id="rId4" imgW="395" imgH="396" progId="TCLayout.ActiveDocument.1">
                  <p:embed/>
                  <p:pic>
                    <p:nvPicPr>
                      <p:cNvPr id="3" name="Object 2" hidden="1">
                        <a:extLst>
                          <a:ext uri="{FF2B5EF4-FFF2-40B4-BE49-F238E27FC236}">
                            <a16:creationId xmlns:a16="http://schemas.microsoft.com/office/drawing/2014/main" id="{63C4FCF9-4DDC-4ED9-BA5E-5D35AF2ADE78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>
            <a:extLst>
              <a:ext uri="{FF2B5EF4-FFF2-40B4-BE49-F238E27FC236}">
                <a16:creationId xmlns:a16="http://schemas.microsoft.com/office/drawing/2014/main" id="{75EEBD19-993D-41F7-A545-BB0C63D982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/>
          <a:lstStyle/>
          <a:p>
            <a:r>
              <a:rPr lang="fr-CA" dirty="0"/>
              <a:t>4.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0525728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>
            <a:extLst>
              <a:ext uri="{FF2B5EF4-FFF2-40B4-BE49-F238E27FC236}">
                <a16:creationId xmlns:a16="http://schemas.microsoft.com/office/drawing/2014/main" id="{63C4FCF9-4DDC-4ED9-BA5E-5D35AF2ADE78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4273498009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13" name="think-cell Slide" r:id="rId4" imgW="395" imgH="396" progId="TCLayout.ActiveDocument.1">
                  <p:embed/>
                </p:oleObj>
              </mc:Choice>
              <mc:Fallback>
                <p:oleObj name="think-cell Slide" r:id="rId4" imgW="395" imgH="396" progId="TCLayout.ActiveDocument.1">
                  <p:embed/>
                  <p:pic>
                    <p:nvPicPr>
                      <p:cNvPr id="3" name="Object 2" hidden="1">
                        <a:extLst>
                          <a:ext uri="{FF2B5EF4-FFF2-40B4-BE49-F238E27FC236}">
                            <a16:creationId xmlns:a16="http://schemas.microsoft.com/office/drawing/2014/main" id="{63C4FCF9-4DDC-4ED9-BA5E-5D35AF2ADE78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>
            <a:extLst>
              <a:ext uri="{FF2B5EF4-FFF2-40B4-BE49-F238E27FC236}">
                <a16:creationId xmlns:a16="http://schemas.microsoft.com/office/drawing/2014/main" id="{75EEBD19-993D-41F7-A545-BB0C63D982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/>
          <a:lstStyle/>
          <a:p>
            <a:r>
              <a:rPr lang="fr-CA" dirty="0"/>
              <a:t>5.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7318147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1F10D5-6899-4102-A43B-A72A5C3F4E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bk object 48">
            <a:extLst>
              <a:ext uri="{FF2B5EF4-FFF2-40B4-BE49-F238E27FC236}">
                <a16:creationId xmlns:a16="http://schemas.microsoft.com/office/drawing/2014/main" id="{E2BAD6F0-B8F8-458C-8724-4B6F3F9B9C3C}"/>
              </a:ext>
            </a:extLst>
          </p:cNvPr>
          <p:cNvSpPr/>
          <p:nvPr/>
        </p:nvSpPr>
        <p:spPr>
          <a:xfrm>
            <a:off x="0" y="2025578"/>
            <a:ext cx="2704502" cy="2169916"/>
          </a:xfrm>
          <a:prstGeom prst="rect">
            <a:avLst/>
          </a:prstGeom>
          <a:blipFill>
            <a:blip r:embed="rId2">
              <a:alphaModFix/>
            </a:blip>
            <a:stretch>
              <a:fillRect/>
            </a:stretch>
          </a:blipFill>
          <a:ln>
            <a:noFill/>
            <a:prstDash val="solid"/>
          </a:ln>
        </p:spPr>
        <p:txBody>
          <a:bodyPr vert="horz" wrap="square" lIns="0" tIns="0" rIns="0" bIns="0" anchor="t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fr-CA" sz="1232" b="0" i="0" u="none" strike="noStrike" kern="1200" cap="none" spc="0" baseline="0">
              <a:solidFill>
                <a:srgbClr val="000000"/>
              </a:solidFill>
              <a:uFillTx/>
              <a:latin typeface="Calibri"/>
            </a:endParaRPr>
          </a:p>
        </p:txBody>
      </p:sp>
      <p:sp>
        <p:nvSpPr>
          <p:cNvPr id="4" name="bk object 49">
            <a:extLst>
              <a:ext uri="{FF2B5EF4-FFF2-40B4-BE49-F238E27FC236}">
                <a16:creationId xmlns:a16="http://schemas.microsoft.com/office/drawing/2014/main" id="{E92D3D16-146D-46F8-9C4A-9660E2DEDA6A}"/>
              </a:ext>
            </a:extLst>
          </p:cNvPr>
          <p:cNvSpPr/>
          <p:nvPr/>
        </p:nvSpPr>
        <p:spPr>
          <a:xfrm>
            <a:off x="9514807" y="2116333"/>
            <a:ext cx="2668502" cy="4741666"/>
          </a:xfrm>
          <a:prstGeom prst="rect">
            <a:avLst/>
          </a:prstGeom>
          <a:blipFill>
            <a:blip r:embed="rId3">
              <a:alphaModFix/>
            </a:blip>
            <a:stretch>
              <a:fillRect/>
            </a:stretch>
          </a:blipFill>
          <a:ln>
            <a:noFill/>
            <a:prstDash val="solid"/>
          </a:ln>
        </p:spPr>
        <p:txBody>
          <a:bodyPr vert="horz" wrap="square" lIns="0" tIns="0" rIns="0" bIns="0" anchor="t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fr-CA" sz="1232" b="0" i="0" u="none" strike="noStrike" kern="1200" cap="none" spc="0" baseline="0">
              <a:solidFill>
                <a:srgbClr val="000000"/>
              </a:solidFill>
              <a:uFillTx/>
              <a:latin typeface="Calibri"/>
            </a:endParaRPr>
          </a:p>
        </p:txBody>
      </p:sp>
      <p:sp>
        <p:nvSpPr>
          <p:cNvPr id="5" name="bk object 50">
            <a:extLst>
              <a:ext uri="{FF2B5EF4-FFF2-40B4-BE49-F238E27FC236}">
                <a16:creationId xmlns:a16="http://schemas.microsoft.com/office/drawing/2014/main" id="{044AAC21-9783-4C6B-B4B4-94D2150FBA66}"/>
              </a:ext>
            </a:extLst>
          </p:cNvPr>
          <p:cNvSpPr/>
          <p:nvPr/>
        </p:nvSpPr>
        <p:spPr>
          <a:xfrm>
            <a:off x="2217520" y="2116333"/>
            <a:ext cx="4300386" cy="2079162"/>
          </a:xfrm>
          <a:prstGeom prst="rect">
            <a:avLst/>
          </a:prstGeom>
          <a:blipFill>
            <a:blip r:embed="rId4">
              <a:alphaModFix/>
            </a:blip>
            <a:stretch>
              <a:fillRect/>
            </a:stretch>
          </a:blipFill>
          <a:ln>
            <a:noFill/>
            <a:prstDash val="solid"/>
          </a:ln>
        </p:spPr>
        <p:txBody>
          <a:bodyPr vert="horz" wrap="square" lIns="0" tIns="0" rIns="0" bIns="0" anchor="t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fr-CA" sz="1232" b="0" i="0" u="none" strike="noStrike" kern="1200" cap="none" spc="0" baseline="0">
              <a:solidFill>
                <a:srgbClr val="000000"/>
              </a:solidFill>
              <a:uFillTx/>
              <a:latin typeface="Calibri"/>
            </a:endParaRPr>
          </a:p>
        </p:txBody>
      </p:sp>
      <p:sp>
        <p:nvSpPr>
          <p:cNvPr id="6" name="bk object 51">
            <a:extLst>
              <a:ext uri="{FF2B5EF4-FFF2-40B4-BE49-F238E27FC236}">
                <a16:creationId xmlns:a16="http://schemas.microsoft.com/office/drawing/2014/main" id="{8B403BD0-E92A-42B2-ADAC-65262DA99282}"/>
              </a:ext>
            </a:extLst>
          </p:cNvPr>
          <p:cNvSpPr/>
          <p:nvPr/>
        </p:nvSpPr>
        <p:spPr>
          <a:xfrm>
            <a:off x="0" y="0"/>
            <a:ext cx="12191996" cy="2214567"/>
          </a:xfrm>
          <a:prstGeom prst="rect">
            <a:avLst/>
          </a:prstGeom>
          <a:blipFill>
            <a:blip r:embed="rId5">
              <a:alphaModFix/>
            </a:blip>
            <a:stretch>
              <a:fillRect/>
            </a:stretch>
          </a:blipFill>
          <a:ln>
            <a:noFill/>
            <a:prstDash val="solid"/>
          </a:ln>
        </p:spPr>
        <p:txBody>
          <a:bodyPr vert="horz" wrap="square" lIns="0" tIns="0" rIns="0" bIns="0" anchor="t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fr-CA" sz="1232" b="0" i="0" u="none" strike="noStrike" kern="1200" cap="none" spc="0" baseline="0">
              <a:solidFill>
                <a:srgbClr val="000000"/>
              </a:solidFill>
              <a:uFillTx/>
              <a:latin typeface="Calibri"/>
            </a:endParaRPr>
          </a:p>
        </p:txBody>
      </p:sp>
      <p:sp>
        <p:nvSpPr>
          <p:cNvPr id="7" name="bk object 52">
            <a:extLst>
              <a:ext uri="{FF2B5EF4-FFF2-40B4-BE49-F238E27FC236}">
                <a16:creationId xmlns:a16="http://schemas.microsoft.com/office/drawing/2014/main" id="{17264B7C-9009-4A0B-8C56-7CB5736320A7}"/>
              </a:ext>
            </a:extLst>
          </p:cNvPr>
          <p:cNvSpPr/>
          <p:nvPr/>
        </p:nvSpPr>
        <p:spPr>
          <a:xfrm>
            <a:off x="0" y="4195843"/>
            <a:ext cx="9523494" cy="2662156"/>
          </a:xfrm>
          <a:prstGeom prst="rect">
            <a:avLst/>
          </a:prstGeom>
          <a:blipFill>
            <a:blip r:embed="rId6">
              <a:alphaModFix/>
            </a:blip>
            <a:stretch>
              <a:fillRect/>
            </a:stretch>
          </a:blipFill>
          <a:ln>
            <a:noFill/>
            <a:prstDash val="solid"/>
          </a:ln>
        </p:spPr>
        <p:txBody>
          <a:bodyPr vert="horz" wrap="square" lIns="0" tIns="0" rIns="0" bIns="0" anchor="t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fr-CA" sz="1232" b="0" i="0" u="none" strike="noStrike" kern="1200" cap="none" spc="0" baseline="0">
              <a:solidFill>
                <a:srgbClr val="000000"/>
              </a:solidFill>
              <a:uFillTx/>
              <a:latin typeface="Calibri"/>
            </a:endParaRPr>
          </a:p>
        </p:txBody>
      </p:sp>
      <p:sp>
        <p:nvSpPr>
          <p:cNvPr id="8" name="bk object 53">
            <a:extLst>
              <a:ext uri="{FF2B5EF4-FFF2-40B4-BE49-F238E27FC236}">
                <a16:creationId xmlns:a16="http://schemas.microsoft.com/office/drawing/2014/main" id="{14327D16-C6A7-4A51-AE23-1214892AC359}"/>
              </a:ext>
            </a:extLst>
          </p:cNvPr>
          <p:cNvSpPr/>
          <p:nvPr/>
        </p:nvSpPr>
        <p:spPr>
          <a:xfrm>
            <a:off x="6517907" y="2214557"/>
            <a:ext cx="3005577" cy="1624651"/>
          </a:xfrm>
          <a:prstGeom prst="rect">
            <a:avLst/>
          </a:prstGeom>
          <a:blipFill>
            <a:blip r:embed="rId7">
              <a:alphaModFix/>
            </a:blip>
            <a:stretch>
              <a:fillRect/>
            </a:stretch>
          </a:blipFill>
          <a:ln>
            <a:noFill/>
            <a:prstDash val="solid"/>
          </a:ln>
        </p:spPr>
        <p:txBody>
          <a:bodyPr vert="horz" wrap="square" lIns="0" tIns="0" rIns="0" bIns="0" anchor="t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fr-CA" sz="1232" b="0" i="0" u="none" strike="noStrike" kern="1200" cap="none" spc="0" baseline="0">
              <a:solidFill>
                <a:srgbClr val="000000"/>
              </a:solidFill>
              <a:uFillTx/>
              <a:latin typeface="Calibri"/>
            </a:endParaRPr>
          </a:p>
        </p:txBody>
      </p:sp>
      <p:sp>
        <p:nvSpPr>
          <p:cNvPr id="9" name="object 2">
            <a:extLst>
              <a:ext uri="{FF2B5EF4-FFF2-40B4-BE49-F238E27FC236}">
                <a16:creationId xmlns:a16="http://schemas.microsoft.com/office/drawing/2014/main" id="{51B62359-D639-4E92-92CB-275A7A1F3529}"/>
              </a:ext>
            </a:extLst>
          </p:cNvPr>
          <p:cNvSpPr txBox="1">
            <a:spLocks/>
          </p:cNvSpPr>
          <p:nvPr/>
        </p:nvSpPr>
        <p:spPr>
          <a:xfrm>
            <a:off x="3172" y="3195602"/>
            <a:ext cx="12188828" cy="1185898"/>
          </a:xfrm>
          <a:prstGeom prst="rect">
            <a:avLst/>
          </a:prstGeom>
          <a:solidFill>
            <a:srgbClr val="C00000"/>
          </a:solidFill>
          <a:ln w="38103">
            <a:solidFill>
              <a:srgbClr val="FFFFFF"/>
            </a:solidFill>
            <a:prstDash val="solid"/>
          </a:ln>
        </p:spPr>
        <p:txBody>
          <a:bodyPr tIns="74788" anchor="ctr" anchorCtr="1"/>
          <a:lstStyle>
            <a:lvl1pPr marL="0" marR="0" lvl="0" indent="0" defTabSz="914400" rtl="0" eaLnBrk="1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fr-CA" sz="6000" b="1" i="0" u="none" strike="noStrike" kern="0" cap="none" spc="0" baseline="0">
                <a:solidFill>
                  <a:srgbClr val="FBD20E"/>
                </a:solidFill>
                <a:uFillTx/>
                <a:latin typeface="Calibri"/>
                <a:cs typeface="Calibri"/>
              </a:defRPr>
            </a:lvl1pPr>
          </a:lstStyle>
          <a:p>
            <a:pPr marL="312176" algn="ctr">
              <a:spcBef>
                <a:spcPts val="590"/>
              </a:spcBef>
            </a:pPr>
            <a:r>
              <a:rPr lang="en-GB" sz="4800" spc="-134">
                <a:solidFill>
                  <a:srgbClr val="FFFFFF"/>
                </a:solidFill>
              </a:rPr>
              <a:t>MERCI – BARKA – THANK YOU VERY MUCH</a:t>
            </a:r>
            <a:endParaRPr lang="en-GB" sz="4800" spc="-134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300662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" name="Object 10" hidden="1">
            <a:extLst>
              <a:ext uri="{FF2B5EF4-FFF2-40B4-BE49-F238E27FC236}">
                <a16:creationId xmlns:a16="http://schemas.microsoft.com/office/drawing/2014/main" id="{0FF5E4CF-72AD-4EAF-9281-5930F01EFD9D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88239494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1" name="think-cell Slide" r:id="rId4" imgW="395" imgH="396" progId="TCLayout.ActiveDocument.1">
                  <p:embed/>
                </p:oleObj>
              </mc:Choice>
              <mc:Fallback>
                <p:oleObj name="think-cell Slide" r:id="rId4" imgW="395" imgH="396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>
            <a:extLst>
              <a:ext uri="{FF2B5EF4-FFF2-40B4-BE49-F238E27FC236}">
                <a16:creationId xmlns:a16="http://schemas.microsoft.com/office/drawing/2014/main" id="{661EC574-1924-41B3-9BA3-6BFC30F9A9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/>
          <a:lstStyle/>
          <a:p>
            <a:r>
              <a:rPr lang="fr-CA" dirty="0"/>
              <a:t>Marges à respecter</a:t>
            </a: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5F6C2FF9-812F-40A3-B1FF-B9C311CB1941}"/>
              </a:ext>
            </a:extLst>
          </p:cNvPr>
          <p:cNvCxnSpPr>
            <a:cxnSpLocks/>
          </p:cNvCxnSpPr>
          <p:nvPr/>
        </p:nvCxnSpPr>
        <p:spPr>
          <a:xfrm>
            <a:off x="1016000" y="137160"/>
            <a:ext cx="0" cy="664972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7B1D81D2-C76B-420F-A2A7-18CDA2607957}"/>
              </a:ext>
            </a:extLst>
          </p:cNvPr>
          <p:cNvCxnSpPr/>
          <p:nvPr/>
        </p:nvCxnSpPr>
        <p:spPr>
          <a:xfrm>
            <a:off x="11521440" y="0"/>
            <a:ext cx="0" cy="685800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AFA82C28-6BA4-4867-B981-AAFACD106971}"/>
              </a:ext>
            </a:extLst>
          </p:cNvPr>
          <p:cNvCxnSpPr>
            <a:cxnSpLocks/>
          </p:cNvCxnSpPr>
          <p:nvPr/>
        </p:nvCxnSpPr>
        <p:spPr>
          <a:xfrm flipH="1">
            <a:off x="944880" y="904240"/>
            <a:ext cx="1124712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E857FE0C-A591-408C-A6DC-C29F2A0EAAAC}"/>
              </a:ext>
            </a:extLst>
          </p:cNvPr>
          <p:cNvCxnSpPr>
            <a:cxnSpLocks/>
          </p:cNvCxnSpPr>
          <p:nvPr/>
        </p:nvCxnSpPr>
        <p:spPr>
          <a:xfrm flipH="1">
            <a:off x="944880" y="6319520"/>
            <a:ext cx="1124712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5" name="TextBox 14">
            <a:extLst>
              <a:ext uri="{FF2B5EF4-FFF2-40B4-BE49-F238E27FC236}">
                <a16:creationId xmlns:a16="http://schemas.microsoft.com/office/drawing/2014/main" id="{34461A45-BD04-4F0A-955F-18A3ED618C51}"/>
              </a:ext>
            </a:extLst>
          </p:cNvPr>
          <p:cNvSpPr txBox="1"/>
          <p:nvPr/>
        </p:nvSpPr>
        <p:spPr>
          <a:xfrm>
            <a:off x="167473" y="1838960"/>
            <a:ext cx="615553" cy="2956560"/>
          </a:xfrm>
          <a:prstGeom prst="rect">
            <a:avLst/>
          </a:prstGeom>
          <a:solidFill>
            <a:schemeClr val="bg1"/>
          </a:solidFill>
        </p:spPr>
        <p:txBody>
          <a:bodyPr vert="vert270" wrap="square" rtlCol="0">
            <a:spAutoFit/>
          </a:bodyPr>
          <a:lstStyle/>
          <a:p>
            <a:pPr algn="ctr"/>
            <a:r>
              <a:rPr lang="fr-CA" sz="2800" dirty="0"/>
              <a:t>Pas de contenu 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D238103B-3C35-489B-B215-213A0E7DCF66}"/>
              </a:ext>
            </a:extLst>
          </p:cNvPr>
          <p:cNvSpPr txBox="1"/>
          <p:nvPr/>
        </p:nvSpPr>
        <p:spPr>
          <a:xfrm>
            <a:off x="11556126" y="1838960"/>
            <a:ext cx="615553" cy="2956560"/>
          </a:xfrm>
          <a:prstGeom prst="rect">
            <a:avLst/>
          </a:prstGeom>
          <a:solidFill>
            <a:schemeClr val="bg1"/>
          </a:solidFill>
        </p:spPr>
        <p:txBody>
          <a:bodyPr vert="vert270" wrap="square" rtlCol="0">
            <a:spAutoFit/>
          </a:bodyPr>
          <a:lstStyle/>
          <a:p>
            <a:pPr algn="ctr"/>
            <a:r>
              <a:rPr lang="fr-CA" sz="2800" dirty="0"/>
              <a:t>Pas de contenu 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FCD4E8A0-E17A-4AF8-9531-969BA101B013}"/>
              </a:ext>
            </a:extLst>
          </p:cNvPr>
          <p:cNvSpPr txBox="1"/>
          <p:nvPr/>
        </p:nvSpPr>
        <p:spPr>
          <a:xfrm rot="5400000">
            <a:off x="6172032" y="5116434"/>
            <a:ext cx="615553" cy="2956560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pPr algn="ctr"/>
            <a:r>
              <a:rPr lang="fr-CA" sz="2800" dirty="0"/>
              <a:t>Pas de contenu 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830577EE-3BDD-40CA-9935-E5230F3E5277}"/>
              </a:ext>
            </a:extLst>
          </p:cNvPr>
          <p:cNvSpPr txBox="1"/>
          <p:nvPr/>
        </p:nvSpPr>
        <p:spPr>
          <a:xfrm rot="5400000">
            <a:off x="2802713" y="1336041"/>
            <a:ext cx="2400657" cy="4185917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pPr algn="ctr"/>
            <a:r>
              <a:rPr lang="fr-CA" sz="3600" dirty="0"/>
              <a:t>Veuillez respecter les marges pour le contenu de votre présentation 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57D59EF3-0152-4B04-8E94-0A8EF0582C68}"/>
              </a:ext>
            </a:extLst>
          </p:cNvPr>
          <p:cNvSpPr/>
          <p:nvPr/>
        </p:nvSpPr>
        <p:spPr>
          <a:xfrm>
            <a:off x="8078827" y="1005860"/>
            <a:ext cx="3340508" cy="5112224"/>
          </a:xfrm>
          <a:prstGeom prst="rect">
            <a:avLst/>
          </a:prstGeom>
          <a:solidFill>
            <a:schemeClr val="bg2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fr-FR" b="1" dirty="0"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rPr>
              <a:t>Image illustrative si nécessaire </a:t>
            </a:r>
          </a:p>
        </p:txBody>
      </p:sp>
    </p:spTree>
    <p:extLst>
      <p:ext uri="{BB962C8B-B14F-4D97-AF65-F5344CB8AC3E}">
        <p14:creationId xmlns:p14="http://schemas.microsoft.com/office/powerpoint/2010/main" val="165750228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" name="Object 10" hidden="1">
            <a:extLst>
              <a:ext uri="{FF2B5EF4-FFF2-40B4-BE49-F238E27FC236}">
                <a16:creationId xmlns:a16="http://schemas.microsoft.com/office/drawing/2014/main" id="{0FF5E4CF-72AD-4EAF-9281-5930F01EFD9D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603255133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5" name="think-cell Slide" r:id="rId4" imgW="395" imgH="396" progId="TCLayout.ActiveDocument.1">
                  <p:embed/>
                </p:oleObj>
              </mc:Choice>
              <mc:Fallback>
                <p:oleObj name="think-cell Slide" r:id="rId4" imgW="395" imgH="396" progId="TCLayout.ActiveDocument.1">
                  <p:embed/>
                  <p:pic>
                    <p:nvPicPr>
                      <p:cNvPr id="11" name="Object 10" hidden="1">
                        <a:extLst>
                          <a:ext uri="{FF2B5EF4-FFF2-40B4-BE49-F238E27FC236}">
                            <a16:creationId xmlns:a16="http://schemas.microsoft.com/office/drawing/2014/main" id="{0FF5E4CF-72AD-4EAF-9281-5930F01EFD9D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>
            <a:extLst>
              <a:ext uri="{FF2B5EF4-FFF2-40B4-BE49-F238E27FC236}">
                <a16:creationId xmlns:a16="http://schemas.microsoft.com/office/drawing/2014/main" id="{661EC574-1924-41B3-9BA3-6BFC30F9A9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/>
          <a:lstStyle/>
          <a:p>
            <a:r>
              <a:rPr lang="fr-CA" dirty="0"/>
              <a:t>Police</a:t>
            </a: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5F6C2FF9-812F-40A3-B1FF-B9C311CB1941}"/>
              </a:ext>
            </a:extLst>
          </p:cNvPr>
          <p:cNvCxnSpPr>
            <a:cxnSpLocks/>
          </p:cNvCxnSpPr>
          <p:nvPr/>
        </p:nvCxnSpPr>
        <p:spPr>
          <a:xfrm>
            <a:off x="1016000" y="137160"/>
            <a:ext cx="0" cy="664972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7B1D81D2-C76B-420F-A2A7-18CDA2607957}"/>
              </a:ext>
            </a:extLst>
          </p:cNvPr>
          <p:cNvCxnSpPr/>
          <p:nvPr/>
        </p:nvCxnSpPr>
        <p:spPr>
          <a:xfrm>
            <a:off x="11521440" y="0"/>
            <a:ext cx="0" cy="685800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AFA82C28-6BA4-4867-B981-AAFACD106971}"/>
              </a:ext>
            </a:extLst>
          </p:cNvPr>
          <p:cNvCxnSpPr>
            <a:cxnSpLocks/>
          </p:cNvCxnSpPr>
          <p:nvPr/>
        </p:nvCxnSpPr>
        <p:spPr>
          <a:xfrm flipH="1">
            <a:off x="944880" y="904240"/>
            <a:ext cx="1124712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E857FE0C-A591-408C-A6DC-C29F2A0EAAAC}"/>
              </a:ext>
            </a:extLst>
          </p:cNvPr>
          <p:cNvCxnSpPr>
            <a:cxnSpLocks/>
          </p:cNvCxnSpPr>
          <p:nvPr/>
        </p:nvCxnSpPr>
        <p:spPr>
          <a:xfrm flipH="1">
            <a:off x="944880" y="6319520"/>
            <a:ext cx="1124712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7" name="TextBox 16">
            <a:extLst>
              <a:ext uri="{FF2B5EF4-FFF2-40B4-BE49-F238E27FC236}">
                <a16:creationId xmlns:a16="http://schemas.microsoft.com/office/drawing/2014/main" id="{FCD4E8A0-E17A-4AF8-9531-969BA101B013}"/>
              </a:ext>
            </a:extLst>
          </p:cNvPr>
          <p:cNvSpPr txBox="1"/>
          <p:nvPr/>
        </p:nvSpPr>
        <p:spPr>
          <a:xfrm rot="5400000">
            <a:off x="6172032" y="5116434"/>
            <a:ext cx="615553" cy="2956560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pPr algn="ctr"/>
            <a:r>
              <a:rPr lang="fr-CA" sz="2800" dirty="0"/>
              <a:t>Pas de contenu 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830577EE-3BDD-40CA-9935-E5230F3E5277}"/>
              </a:ext>
            </a:extLst>
          </p:cNvPr>
          <p:cNvSpPr txBox="1"/>
          <p:nvPr/>
        </p:nvSpPr>
        <p:spPr>
          <a:xfrm rot="5400000">
            <a:off x="5616417" y="-1015999"/>
            <a:ext cx="1477328" cy="8889998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pPr algn="ctr"/>
            <a:r>
              <a:rPr lang="fr-CA" sz="2800" b="1" dirty="0"/>
              <a:t>Titre</a:t>
            </a:r>
            <a:r>
              <a:rPr lang="fr-CA" sz="2800" dirty="0"/>
              <a:t> : Calibri taille 40 </a:t>
            </a:r>
          </a:p>
          <a:p>
            <a:pPr algn="ctr"/>
            <a:endParaRPr lang="fr-CA" sz="2800" dirty="0"/>
          </a:p>
          <a:p>
            <a:pPr algn="ctr"/>
            <a:r>
              <a:rPr lang="fr-CA" sz="2800" b="1" dirty="0"/>
              <a:t>Corps</a:t>
            </a:r>
            <a:r>
              <a:rPr lang="fr-CA" sz="2800" dirty="0"/>
              <a:t> : Calibri taille 20 minimum </a:t>
            </a:r>
          </a:p>
        </p:txBody>
      </p:sp>
    </p:spTree>
    <p:extLst>
      <p:ext uri="{BB962C8B-B14F-4D97-AF65-F5344CB8AC3E}">
        <p14:creationId xmlns:p14="http://schemas.microsoft.com/office/powerpoint/2010/main" val="379805694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" name="Object 10" hidden="1">
            <a:extLst>
              <a:ext uri="{FF2B5EF4-FFF2-40B4-BE49-F238E27FC236}">
                <a16:creationId xmlns:a16="http://schemas.microsoft.com/office/drawing/2014/main" id="{0FF5E4CF-72AD-4EAF-9281-5930F01EFD9D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456405733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49" name="think-cell Slide" r:id="rId4" imgW="395" imgH="396" progId="TCLayout.ActiveDocument.1">
                  <p:embed/>
                </p:oleObj>
              </mc:Choice>
              <mc:Fallback>
                <p:oleObj name="think-cell Slide" r:id="rId4" imgW="395" imgH="396" progId="TCLayout.ActiveDocument.1">
                  <p:embed/>
                  <p:pic>
                    <p:nvPicPr>
                      <p:cNvPr id="11" name="Object 10" hidden="1">
                        <a:extLst>
                          <a:ext uri="{FF2B5EF4-FFF2-40B4-BE49-F238E27FC236}">
                            <a16:creationId xmlns:a16="http://schemas.microsoft.com/office/drawing/2014/main" id="{0FF5E4CF-72AD-4EAF-9281-5930F01EFD9D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>
            <a:extLst>
              <a:ext uri="{FF2B5EF4-FFF2-40B4-BE49-F238E27FC236}">
                <a16:creationId xmlns:a16="http://schemas.microsoft.com/office/drawing/2014/main" id="{661EC574-1924-41B3-9BA3-6BFC30F9A9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/>
          <a:lstStyle/>
          <a:p>
            <a:r>
              <a:rPr lang="fr-CA" dirty="0"/>
              <a:t>Nombre de diapositives</a:t>
            </a: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5F6C2FF9-812F-40A3-B1FF-B9C311CB1941}"/>
              </a:ext>
            </a:extLst>
          </p:cNvPr>
          <p:cNvCxnSpPr>
            <a:cxnSpLocks/>
          </p:cNvCxnSpPr>
          <p:nvPr/>
        </p:nvCxnSpPr>
        <p:spPr>
          <a:xfrm>
            <a:off x="1016000" y="137160"/>
            <a:ext cx="0" cy="664972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7B1D81D2-C76B-420F-A2A7-18CDA2607957}"/>
              </a:ext>
            </a:extLst>
          </p:cNvPr>
          <p:cNvCxnSpPr/>
          <p:nvPr/>
        </p:nvCxnSpPr>
        <p:spPr>
          <a:xfrm>
            <a:off x="11521440" y="0"/>
            <a:ext cx="0" cy="685800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AFA82C28-6BA4-4867-B981-AAFACD106971}"/>
              </a:ext>
            </a:extLst>
          </p:cNvPr>
          <p:cNvCxnSpPr>
            <a:cxnSpLocks/>
          </p:cNvCxnSpPr>
          <p:nvPr/>
        </p:nvCxnSpPr>
        <p:spPr>
          <a:xfrm flipH="1">
            <a:off x="944880" y="904240"/>
            <a:ext cx="1124712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E857FE0C-A591-408C-A6DC-C29F2A0EAAAC}"/>
              </a:ext>
            </a:extLst>
          </p:cNvPr>
          <p:cNvCxnSpPr>
            <a:cxnSpLocks/>
          </p:cNvCxnSpPr>
          <p:nvPr/>
        </p:nvCxnSpPr>
        <p:spPr>
          <a:xfrm flipH="1">
            <a:off x="944880" y="6319520"/>
            <a:ext cx="1124712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7" name="TextBox 16">
            <a:extLst>
              <a:ext uri="{FF2B5EF4-FFF2-40B4-BE49-F238E27FC236}">
                <a16:creationId xmlns:a16="http://schemas.microsoft.com/office/drawing/2014/main" id="{FCD4E8A0-E17A-4AF8-9531-969BA101B013}"/>
              </a:ext>
            </a:extLst>
          </p:cNvPr>
          <p:cNvSpPr txBox="1"/>
          <p:nvPr/>
        </p:nvSpPr>
        <p:spPr>
          <a:xfrm rot="5400000">
            <a:off x="6172032" y="5116434"/>
            <a:ext cx="615553" cy="2956560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pPr algn="ctr"/>
            <a:r>
              <a:rPr lang="fr-CA" sz="2800" dirty="0"/>
              <a:t>Pas de contenu 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830577EE-3BDD-40CA-9935-E5230F3E5277}"/>
              </a:ext>
            </a:extLst>
          </p:cNvPr>
          <p:cNvSpPr txBox="1"/>
          <p:nvPr/>
        </p:nvSpPr>
        <p:spPr>
          <a:xfrm rot="5400000">
            <a:off x="4656722" y="-1662557"/>
            <a:ext cx="3200876" cy="10183114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r>
              <a:rPr lang="fr-CA" sz="2800" b="1" dirty="0"/>
              <a:t>Pour une présentation de:</a:t>
            </a:r>
          </a:p>
          <a:p>
            <a:r>
              <a:rPr lang="fr-CA" sz="2800" b="1" dirty="0"/>
              <a:t>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fr-CA" sz="2800" b="1" dirty="0"/>
              <a:t>20 – 25 minutes = 10 diapositives 5 diapositives de contenus maximum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fr-CA" sz="2800" b="1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fr-CA" sz="2800" b="1" dirty="0"/>
              <a:t> 10 -15 minutes  = 5 diapositives de contenus maximum </a:t>
            </a:r>
          </a:p>
          <a:p>
            <a:endParaRPr lang="fr-CA" sz="2800" dirty="0"/>
          </a:p>
        </p:txBody>
      </p:sp>
    </p:spTree>
    <p:extLst>
      <p:ext uri="{BB962C8B-B14F-4D97-AF65-F5344CB8AC3E}">
        <p14:creationId xmlns:p14="http://schemas.microsoft.com/office/powerpoint/2010/main" val="403294730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" name="Object 10" hidden="1">
            <a:extLst>
              <a:ext uri="{FF2B5EF4-FFF2-40B4-BE49-F238E27FC236}">
                <a16:creationId xmlns:a16="http://schemas.microsoft.com/office/drawing/2014/main" id="{0FF5E4CF-72AD-4EAF-9281-5930F01EFD9D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574047354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73" name="think-cell Slide" r:id="rId4" imgW="395" imgH="396" progId="TCLayout.ActiveDocument.1">
                  <p:embed/>
                </p:oleObj>
              </mc:Choice>
              <mc:Fallback>
                <p:oleObj name="think-cell Slide" r:id="rId4" imgW="395" imgH="396" progId="TCLayout.ActiveDocument.1">
                  <p:embed/>
                  <p:pic>
                    <p:nvPicPr>
                      <p:cNvPr id="11" name="Object 10" hidden="1">
                        <a:extLst>
                          <a:ext uri="{FF2B5EF4-FFF2-40B4-BE49-F238E27FC236}">
                            <a16:creationId xmlns:a16="http://schemas.microsoft.com/office/drawing/2014/main" id="{0FF5E4CF-72AD-4EAF-9281-5930F01EFD9D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>
            <a:extLst>
              <a:ext uri="{FF2B5EF4-FFF2-40B4-BE49-F238E27FC236}">
                <a16:creationId xmlns:a16="http://schemas.microsoft.com/office/drawing/2014/main" id="{661EC574-1924-41B3-9BA3-6BFC30F9A9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/>
          <a:lstStyle/>
          <a:p>
            <a:r>
              <a:rPr lang="fr-CA" dirty="0"/>
              <a:t>Quelques conseils pratiques</a:t>
            </a: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5F6C2FF9-812F-40A3-B1FF-B9C311CB1941}"/>
              </a:ext>
            </a:extLst>
          </p:cNvPr>
          <p:cNvCxnSpPr>
            <a:cxnSpLocks/>
          </p:cNvCxnSpPr>
          <p:nvPr/>
        </p:nvCxnSpPr>
        <p:spPr>
          <a:xfrm>
            <a:off x="1016000" y="137160"/>
            <a:ext cx="0" cy="664972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7B1D81D2-C76B-420F-A2A7-18CDA2607957}"/>
              </a:ext>
            </a:extLst>
          </p:cNvPr>
          <p:cNvCxnSpPr/>
          <p:nvPr/>
        </p:nvCxnSpPr>
        <p:spPr>
          <a:xfrm>
            <a:off x="11521440" y="0"/>
            <a:ext cx="0" cy="685800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AFA82C28-6BA4-4867-B981-AAFACD106971}"/>
              </a:ext>
            </a:extLst>
          </p:cNvPr>
          <p:cNvCxnSpPr>
            <a:cxnSpLocks/>
          </p:cNvCxnSpPr>
          <p:nvPr/>
        </p:nvCxnSpPr>
        <p:spPr>
          <a:xfrm flipH="1">
            <a:off x="944880" y="904240"/>
            <a:ext cx="1124712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E857FE0C-A591-408C-A6DC-C29F2A0EAAAC}"/>
              </a:ext>
            </a:extLst>
          </p:cNvPr>
          <p:cNvCxnSpPr>
            <a:cxnSpLocks/>
          </p:cNvCxnSpPr>
          <p:nvPr/>
        </p:nvCxnSpPr>
        <p:spPr>
          <a:xfrm flipH="1">
            <a:off x="944880" y="6319520"/>
            <a:ext cx="1124712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7" name="TextBox 16">
            <a:extLst>
              <a:ext uri="{FF2B5EF4-FFF2-40B4-BE49-F238E27FC236}">
                <a16:creationId xmlns:a16="http://schemas.microsoft.com/office/drawing/2014/main" id="{FCD4E8A0-E17A-4AF8-9531-969BA101B013}"/>
              </a:ext>
            </a:extLst>
          </p:cNvPr>
          <p:cNvSpPr txBox="1"/>
          <p:nvPr/>
        </p:nvSpPr>
        <p:spPr>
          <a:xfrm rot="5400000">
            <a:off x="6172032" y="5116434"/>
            <a:ext cx="615553" cy="2956560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pPr algn="ctr"/>
            <a:r>
              <a:rPr lang="fr-CA" sz="2800" dirty="0"/>
              <a:t>Pas de contenu 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830577EE-3BDD-40CA-9935-E5230F3E5277}"/>
              </a:ext>
            </a:extLst>
          </p:cNvPr>
          <p:cNvSpPr txBox="1"/>
          <p:nvPr/>
        </p:nvSpPr>
        <p:spPr>
          <a:xfrm rot="5400000">
            <a:off x="5303053" y="-1662557"/>
            <a:ext cx="1908215" cy="10183114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r>
              <a:rPr lang="fr-CA" sz="2800" b="1" dirty="0"/>
              <a:t>Peu de texte ! </a:t>
            </a:r>
          </a:p>
          <a:p>
            <a:endParaRPr lang="fr-CA" sz="2800" b="1" dirty="0"/>
          </a:p>
          <a:p>
            <a:r>
              <a:rPr lang="fr-CA" sz="2800" b="1" dirty="0"/>
              <a:t>Images illustratives !</a:t>
            </a:r>
          </a:p>
          <a:p>
            <a:endParaRPr lang="fr-CA" sz="2800" dirty="0"/>
          </a:p>
        </p:txBody>
      </p:sp>
    </p:spTree>
    <p:extLst>
      <p:ext uri="{BB962C8B-B14F-4D97-AF65-F5344CB8AC3E}">
        <p14:creationId xmlns:p14="http://schemas.microsoft.com/office/powerpoint/2010/main" val="97810825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>
            <a:extLst>
              <a:ext uri="{FF2B5EF4-FFF2-40B4-BE49-F238E27FC236}">
                <a16:creationId xmlns:a16="http://schemas.microsoft.com/office/drawing/2014/main" id="{659B8EEC-8809-4A17-8A16-CB19929BCC8B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329290768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197" name="think-cell Slide" r:id="rId4" imgW="395" imgH="396" progId="TCLayout.ActiveDocument.1">
                  <p:embed/>
                </p:oleObj>
              </mc:Choice>
              <mc:Fallback>
                <p:oleObj name="think-cell Slide" r:id="rId4" imgW="395" imgH="396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>
            <a:extLst>
              <a:ext uri="{FF2B5EF4-FFF2-40B4-BE49-F238E27FC236}">
                <a16:creationId xmlns:a16="http://schemas.microsoft.com/office/drawing/2014/main" id="{C7BA8737-91F5-433F-BA23-A9F04E0A9A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/>
          <a:lstStyle/>
          <a:p>
            <a:r>
              <a:rPr lang="fr-CA" dirty="0"/>
              <a:t>QUELQUES PROPOSITIONS DE TEMPLATES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1B749D13-C4DA-4EBD-A594-BB5598905094}"/>
              </a:ext>
            </a:extLst>
          </p:cNvPr>
          <p:cNvGrpSpPr/>
          <p:nvPr/>
        </p:nvGrpSpPr>
        <p:grpSpPr>
          <a:xfrm>
            <a:off x="1165603" y="2041964"/>
            <a:ext cx="10606215" cy="3518344"/>
            <a:chOff x="803686" y="2052124"/>
            <a:chExt cx="10808781" cy="3518344"/>
          </a:xfrm>
        </p:grpSpPr>
        <p:sp>
          <p:nvSpPr>
            <p:cNvPr id="10" name="Rectangle: Rounded Corners 5">
              <a:extLst>
                <a:ext uri="{FF2B5EF4-FFF2-40B4-BE49-F238E27FC236}">
                  <a16:creationId xmlns:a16="http://schemas.microsoft.com/office/drawing/2014/main" id="{0C1490F7-3C9D-49E8-988C-54103089D169}"/>
                </a:ext>
              </a:extLst>
            </p:cNvPr>
            <p:cNvSpPr/>
            <p:nvPr/>
          </p:nvSpPr>
          <p:spPr>
            <a:xfrm>
              <a:off x="803686" y="2285717"/>
              <a:ext cx="5065206" cy="1378271"/>
            </a:xfrm>
            <a:prstGeom prst="roundRect">
              <a:avLst>
                <a:gd name="adj" fmla="val 0"/>
              </a:avLst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lIns="72000" tIns="144000" rIns="72000" bIns="72000" rtlCol="0" anchor="ctr" anchorCtr="0"/>
            <a:lstStyle/>
            <a:p>
              <a:pPr algn="ctr"/>
              <a:r>
                <a:rPr lang="en-GB" sz="2000" dirty="0">
                  <a:solidFill>
                    <a:schemeClr val="tx1"/>
                  </a:solidFill>
                </a:rPr>
                <a:t>AJOUTER DU TEXTE ICI</a:t>
              </a:r>
              <a:endParaRPr lang="en-US" sz="2000" dirty="0">
                <a:solidFill>
                  <a:schemeClr val="tx1"/>
                </a:solidFill>
              </a:endParaRPr>
            </a:p>
          </p:txBody>
        </p:sp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6410F476-EE1A-44E6-87CD-C65807A9B9C7}"/>
                </a:ext>
              </a:extLst>
            </p:cNvPr>
            <p:cNvSpPr/>
            <p:nvPr/>
          </p:nvSpPr>
          <p:spPr>
            <a:xfrm>
              <a:off x="3107689" y="2052124"/>
              <a:ext cx="457200" cy="457200"/>
            </a:xfrm>
            <a:prstGeom prst="ellipse">
              <a:avLst/>
            </a:prstGeom>
            <a:solidFill>
              <a:srgbClr val="C00000"/>
            </a:solidFill>
            <a:ln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b="1" dirty="0">
                  <a:solidFill>
                    <a:schemeClr val="bg1"/>
                  </a:solidFill>
                </a:rPr>
                <a:t>1</a:t>
              </a:r>
            </a:p>
          </p:txBody>
        </p:sp>
        <p:sp>
          <p:nvSpPr>
            <p:cNvPr id="12" name="Rectangle: Rounded Corners 6">
              <a:extLst>
                <a:ext uri="{FF2B5EF4-FFF2-40B4-BE49-F238E27FC236}">
                  <a16:creationId xmlns:a16="http://schemas.microsoft.com/office/drawing/2014/main" id="{42F26F18-4B29-43D4-845A-BE52EF8EB7EA}"/>
                </a:ext>
              </a:extLst>
            </p:cNvPr>
            <p:cNvSpPr/>
            <p:nvPr/>
          </p:nvSpPr>
          <p:spPr>
            <a:xfrm>
              <a:off x="6547261" y="2285716"/>
              <a:ext cx="5065206" cy="1378272"/>
            </a:xfrm>
            <a:prstGeom prst="roundRect">
              <a:avLst>
                <a:gd name="adj" fmla="val 0"/>
              </a:avLst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lIns="72000" tIns="144000" rIns="72000" bIns="72000" rtlCol="0" anchor="ctr" anchorCtr="0"/>
            <a:lstStyle/>
            <a:p>
              <a:pPr algn="ctr"/>
              <a:r>
                <a:rPr lang="en-GB" sz="2000" dirty="0">
                  <a:solidFill>
                    <a:schemeClr val="tx1"/>
                  </a:solidFill>
                </a:rPr>
                <a:t>AJOUTER DU TEXTE ICI</a:t>
              </a:r>
              <a:endParaRPr lang="en-US" sz="2000" dirty="0">
                <a:solidFill>
                  <a:schemeClr val="tx1"/>
                </a:solidFill>
              </a:endParaRPr>
            </a:p>
          </p:txBody>
        </p:sp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B418FB52-94DF-49F8-8D5B-A5B71441DB24}"/>
                </a:ext>
              </a:extLst>
            </p:cNvPr>
            <p:cNvSpPr/>
            <p:nvPr/>
          </p:nvSpPr>
          <p:spPr>
            <a:xfrm>
              <a:off x="8851264" y="2061565"/>
              <a:ext cx="457200" cy="457200"/>
            </a:xfrm>
            <a:prstGeom prst="ellipse">
              <a:avLst/>
            </a:prstGeom>
            <a:solidFill>
              <a:schemeClr val="accent6">
                <a:lumMod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dirty="0">
                  <a:solidFill>
                    <a:schemeClr val="bg1"/>
                  </a:solidFill>
                </a:rPr>
                <a:t>2</a:t>
              </a:r>
            </a:p>
          </p:txBody>
        </p:sp>
        <p:grpSp>
          <p:nvGrpSpPr>
            <p:cNvPr id="14" name="Group 13">
              <a:extLst>
                <a:ext uri="{FF2B5EF4-FFF2-40B4-BE49-F238E27FC236}">
                  <a16:creationId xmlns:a16="http://schemas.microsoft.com/office/drawing/2014/main" id="{C201FB30-C5E0-4210-BC01-A38B0F2222A9}"/>
                </a:ext>
              </a:extLst>
            </p:cNvPr>
            <p:cNvGrpSpPr/>
            <p:nvPr/>
          </p:nvGrpSpPr>
          <p:grpSpPr>
            <a:xfrm>
              <a:off x="803686" y="3963595"/>
              <a:ext cx="10808781" cy="1606873"/>
              <a:chOff x="-1956099" y="4711127"/>
              <a:chExt cx="10808781" cy="1606873"/>
            </a:xfrm>
          </p:grpSpPr>
          <p:sp>
            <p:nvSpPr>
              <p:cNvPr id="15" name="Rectangle: Rounded Corners 6">
                <a:extLst>
                  <a:ext uri="{FF2B5EF4-FFF2-40B4-BE49-F238E27FC236}">
                    <a16:creationId xmlns:a16="http://schemas.microsoft.com/office/drawing/2014/main" id="{FD5D4BC5-3AB3-47B5-BD83-24ACB1036A94}"/>
                  </a:ext>
                </a:extLst>
              </p:cNvPr>
              <p:cNvSpPr/>
              <p:nvPr/>
            </p:nvSpPr>
            <p:spPr>
              <a:xfrm>
                <a:off x="-1956099" y="4939727"/>
                <a:ext cx="10808781" cy="1378273"/>
              </a:xfrm>
              <a:prstGeom prst="roundRect">
                <a:avLst>
                  <a:gd name="adj" fmla="val 0"/>
                </a:avLst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lIns="251999" tIns="216000" rIns="251999" bIns="72000" rtlCol="0" anchor="ctr" anchorCtr="0"/>
              <a:lstStyle/>
              <a:p>
                <a:pPr algn="ctr"/>
                <a:r>
                  <a:rPr lang="en-GB" sz="2000" dirty="0">
                    <a:solidFill>
                      <a:schemeClr val="tx1"/>
                    </a:solidFill>
                  </a:rPr>
                  <a:t>AJOUTER DU TEXTE ICI</a:t>
                </a:r>
                <a:endParaRPr lang="en-US" sz="20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6" name="Oval 15">
                <a:extLst>
                  <a:ext uri="{FF2B5EF4-FFF2-40B4-BE49-F238E27FC236}">
                    <a16:creationId xmlns:a16="http://schemas.microsoft.com/office/drawing/2014/main" id="{D6A1E085-1C71-4E19-B69A-2D590164585C}"/>
                  </a:ext>
                </a:extLst>
              </p:cNvPr>
              <p:cNvSpPr/>
              <p:nvPr/>
            </p:nvSpPr>
            <p:spPr>
              <a:xfrm>
                <a:off x="3107689" y="4711127"/>
                <a:ext cx="457200" cy="457200"/>
              </a:xfrm>
              <a:prstGeom prst="ellipse">
                <a:avLst/>
              </a:prstGeom>
              <a:solidFill>
                <a:schemeClr val="bg2">
                  <a:lumMod val="25000"/>
                </a:schemeClr>
              </a:solidFill>
              <a:ln w="19050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000" b="1" dirty="0">
                    <a:solidFill>
                      <a:schemeClr val="bg1"/>
                    </a:solidFill>
                  </a:rPr>
                  <a:t>3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42558373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>
            <a:extLst>
              <a:ext uri="{FF2B5EF4-FFF2-40B4-BE49-F238E27FC236}">
                <a16:creationId xmlns:a16="http://schemas.microsoft.com/office/drawing/2014/main" id="{659B8EEC-8809-4A17-8A16-CB19929BCC8B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21" name="think-cell Slide" r:id="rId4" imgW="395" imgH="396" progId="TCLayout.ActiveDocument.1">
                  <p:embed/>
                </p:oleObj>
              </mc:Choice>
              <mc:Fallback>
                <p:oleObj name="think-cell Slide" r:id="rId4" imgW="395" imgH="396" progId="TCLayout.ActiveDocument.1">
                  <p:embed/>
                  <p:pic>
                    <p:nvPicPr>
                      <p:cNvPr id="4" name="Object 3" hidden="1">
                        <a:extLst>
                          <a:ext uri="{FF2B5EF4-FFF2-40B4-BE49-F238E27FC236}">
                            <a16:creationId xmlns:a16="http://schemas.microsoft.com/office/drawing/2014/main" id="{659B8EEC-8809-4A17-8A16-CB19929BCC8B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>
            <a:extLst>
              <a:ext uri="{FF2B5EF4-FFF2-40B4-BE49-F238E27FC236}">
                <a16:creationId xmlns:a16="http://schemas.microsoft.com/office/drawing/2014/main" id="{C7BA8737-91F5-433F-BA23-A9F04E0A9A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/>
          <a:lstStyle/>
          <a:p>
            <a:r>
              <a:rPr lang="fr-CA" dirty="0"/>
              <a:t>QUELQUES PROPOSITIONS DE TEMPLATES</a:t>
            </a:r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86F17EB1-D52B-4989-BC25-DBFA29D06DCB}"/>
              </a:ext>
            </a:extLst>
          </p:cNvPr>
          <p:cNvGrpSpPr/>
          <p:nvPr/>
        </p:nvGrpSpPr>
        <p:grpSpPr>
          <a:xfrm>
            <a:off x="1106488" y="1699027"/>
            <a:ext cx="10546331" cy="4345157"/>
            <a:chOff x="803685" y="1898363"/>
            <a:chExt cx="10821074" cy="4579322"/>
          </a:xfrm>
        </p:grpSpPr>
        <p:sp>
          <p:nvSpPr>
            <p:cNvPr id="18" name="Rectangle: Rounded Corners 9">
              <a:extLst>
                <a:ext uri="{FF2B5EF4-FFF2-40B4-BE49-F238E27FC236}">
                  <a16:creationId xmlns:a16="http://schemas.microsoft.com/office/drawing/2014/main" id="{C91892E2-04DC-4F28-8584-444CCC594392}"/>
                </a:ext>
              </a:extLst>
            </p:cNvPr>
            <p:cNvSpPr/>
            <p:nvPr/>
          </p:nvSpPr>
          <p:spPr>
            <a:xfrm>
              <a:off x="2830285" y="5076359"/>
              <a:ext cx="8794474" cy="1401326"/>
            </a:xfrm>
            <a:prstGeom prst="roundRect">
              <a:avLst>
                <a:gd name="adj" fmla="val 0"/>
              </a:avLst>
            </a:prstGeom>
            <a:solidFill>
              <a:schemeClr val="bg1">
                <a:lumMod val="9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360363"/>
              <a:r>
                <a:rPr lang="en-GB" sz="2000" dirty="0">
                  <a:solidFill>
                    <a:schemeClr val="tx1"/>
                  </a:solidFill>
                </a:rPr>
                <a:t>AJOUTER DU TEXTE ICI</a:t>
              </a:r>
              <a:endParaRPr lang="en-US" sz="2000" dirty="0">
                <a:solidFill>
                  <a:schemeClr val="tx1"/>
                </a:solidFill>
              </a:endParaRPr>
            </a:p>
          </p:txBody>
        </p:sp>
        <p:sp>
          <p:nvSpPr>
            <p:cNvPr id="19" name="Rectangle: Rounded Corners 10">
              <a:extLst>
                <a:ext uri="{FF2B5EF4-FFF2-40B4-BE49-F238E27FC236}">
                  <a16:creationId xmlns:a16="http://schemas.microsoft.com/office/drawing/2014/main" id="{EEFEF0D1-FCE5-477E-AED5-F28B78D06984}"/>
                </a:ext>
              </a:extLst>
            </p:cNvPr>
            <p:cNvSpPr/>
            <p:nvPr/>
          </p:nvSpPr>
          <p:spPr>
            <a:xfrm>
              <a:off x="2830285" y="3487361"/>
              <a:ext cx="8794473" cy="1401326"/>
            </a:xfrm>
            <a:prstGeom prst="roundRect">
              <a:avLst>
                <a:gd name="adj" fmla="val 0"/>
              </a:avLst>
            </a:prstGeom>
            <a:solidFill>
              <a:schemeClr val="bg1">
                <a:lumMod val="9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360363"/>
              <a:r>
                <a:rPr lang="en-GB" sz="2000" dirty="0">
                  <a:solidFill>
                    <a:schemeClr val="tx1"/>
                  </a:solidFill>
                </a:rPr>
                <a:t>AJOUTER DU TEXTE ICI</a:t>
              </a:r>
              <a:endParaRPr lang="en-US" sz="2000" dirty="0">
                <a:solidFill>
                  <a:schemeClr val="tx1"/>
                </a:solidFill>
              </a:endParaRPr>
            </a:p>
          </p:txBody>
        </p:sp>
        <p:sp>
          <p:nvSpPr>
            <p:cNvPr id="20" name="Rectangle: Rounded Corners 8">
              <a:extLst>
                <a:ext uri="{FF2B5EF4-FFF2-40B4-BE49-F238E27FC236}">
                  <a16:creationId xmlns:a16="http://schemas.microsoft.com/office/drawing/2014/main" id="{EBADDC2C-5673-4A54-A369-D952573C5651}"/>
                </a:ext>
              </a:extLst>
            </p:cNvPr>
            <p:cNvSpPr/>
            <p:nvPr/>
          </p:nvSpPr>
          <p:spPr>
            <a:xfrm>
              <a:off x="2830285" y="1898363"/>
              <a:ext cx="8794474" cy="1401326"/>
            </a:xfrm>
            <a:prstGeom prst="roundRect">
              <a:avLst>
                <a:gd name="adj" fmla="val 0"/>
              </a:avLst>
            </a:prstGeom>
            <a:solidFill>
              <a:schemeClr val="bg1">
                <a:lumMod val="9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360363"/>
              <a:r>
                <a:rPr lang="en-GB" sz="2000" dirty="0">
                  <a:solidFill>
                    <a:schemeClr val="tx1"/>
                  </a:solidFill>
                </a:rPr>
                <a:t>AJOUTER DU TEXTE ICI</a:t>
              </a:r>
              <a:endParaRPr lang="en-US" sz="2000" dirty="0">
                <a:solidFill>
                  <a:schemeClr val="tx1"/>
                </a:solidFill>
              </a:endParaRPr>
            </a:p>
          </p:txBody>
        </p:sp>
        <p:sp>
          <p:nvSpPr>
            <p:cNvPr id="21" name="Rectangle: Rounded Corners 3">
              <a:extLst>
                <a:ext uri="{FF2B5EF4-FFF2-40B4-BE49-F238E27FC236}">
                  <a16:creationId xmlns:a16="http://schemas.microsoft.com/office/drawing/2014/main" id="{DB7A1C2C-040C-41A0-A6AB-ECCE932903D8}"/>
                </a:ext>
              </a:extLst>
            </p:cNvPr>
            <p:cNvSpPr/>
            <p:nvPr/>
          </p:nvSpPr>
          <p:spPr>
            <a:xfrm>
              <a:off x="803686" y="1898363"/>
              <a:ext cx="2026600" cy="1401326"/>
            </a:xfrm>
            <a:prstGeom prst="roundRect">
              <a:avLst>
                <a:gd name="adj" fmla="val 0"/>
              </a:avLst>
            </a:prstGeom>
            <a:solidFill>
              <a:srgbClr val="9E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b="1" spc="200" dirty="0">
                  <a:solidFill>
                    <a:schemeClr val="bg1"/>
                  </a:solidFill>
                </a:rPr>
                <a:t>AJOUTER DU TEXTE ICI</a:t>
              </a:r>
            </a:p>
          </p:txBody>
        </p:sp>
        <p:sp>
          <p:nvSpPr>
            <p:cNvPr id="22" name="Rectangle: Rounded Corners 6">
              <a:extLst>
                <a:ext uri="{FF2B5EF4-FFF2-40B4-BE49-F238E27FC236}">
                  <a16:creationId xmlns:a16="http://schemas.microsoft.com/office/drawing/2014/main" id="{99DD807C-832D-4CDA-BA96-6E4FEDD54234}"/>
                </a:ext>
              </a:extLst>
            </p:cNvPr>
            <p:cNvSpPr/>
            <p:nvPr/>
          </p:nvSpPr>
          <p:spPr>
            <a:xfrm>
              <a:off x="803686" y="5076359"/>
              <a:ext cx="2026600" cy="1401326"/>
            </a:xfrm>
            <a:prstGeom prst="roundRect">
              <a:avLst>
                <a:gd name="adj" fmla="val 0"/>
              </a:avLst>
            </a:prstGeom>
            <a:solidFill>
              <a:srgbClr val="9E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b="1" spc="200" dirty="0">
                  <a:solidFill>
                    <a:schemeClr val="bg1"/>
                  </a:solidFill>
                </a:rPr>
                <a:t>AJOUTER DU TEXTE ICI</a:t>
              </a:r>
            </a:p>
          </p:txBody>
        </p:sp>
        <p:sp>
          <p:nvSpPr>
            <p:cNvPr id="23" name="Rectangle: Rounded Corners 7">
              <a:extLst>
                <a:ext uri="{FF2B5EF4-FFF2-40B4-BE49-F238E27FC236}">
                  <a16:creationId xmlns:a16="http://schemas.microsoft.com/office/drawing/2014/main" id="{920F4348-0FF3-4BDB-A083-17F371F253C6}"/>
                </a:ext>
              </a:extLst>
            </p:cNvPr>
            <p:cNvSpPr/>
            <p:nvPr/>
          </p:nvSpPr>
          <p:spPr>
            <a:xfrm>
              <a:off x="803685" y="3487361"/>
              <a:ext cx="2026600" cy="1401326"/>
            </a:xfrm>
            <a:prstGeom prst="roundRect">
              <a:avLst>
                <a:gd name="adj" fmla="val 0"/>
              </a:avLst>
            </a:prstGeom>
            <a:solidFill>
              <a:srgbClr val="9E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b="1" spc="200" dirty="0">
                  <a:solidFill>
                    <a:schemeClr val="bg1"/>
                  </a:solidFill>
                </a:rPr>
                <a:t>AJOUTER DU TEXTE ICI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5532254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0" name="Object 19" hidden="1">
            <a:extLst>
              <a:ext uri="{FF2B5EF4-FFF2-40B4-BE49-F238E27FC236}">
                <a16:creationId xmlns:a16="http://schemas.microsoft.com/office/drawing/2014/main" id="{15B4BBAE-ACA5-4749-B5F3-68208DE36660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373515574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45" name="think-cell Slide" r:id="rId4" imgW="395" imgH="396" progId="TCLayout.ActiveDocument.1">
                  <p:embed/>
                </p:oleObj>
              </mc:Choice>
              <mc:Fallback>
                <p:oleObj name="think-cell Slide" r:id="rId4" imgW="395" imgH="396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>
            <a:extLst>
              <a:ext uri="{FF2B5EF4-FFF2-40B4-BE49-F238E27FC236}">
                <a16:creationId xmlns:a16="http://schemas.microsoft.com/office/drawing/2014/main" id="{1CBD1263-9565-48A1-8A24-66BF719977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/>
          <a:lstStyle/>
          <a:p>
            <a:r>
              <a:rPr lang="fr-CA" dirty="0"/>
              <a:t>QUELQUES PROPOSITIONS DE TEMPLATES</a:t>
            </a:r>
            <a:endParaRPr lang="en-US" dirty="0"/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2A9B4A8A-3DF4-49DF-A006-FAD37B94AD52}"/>
              </a:ext>
            </a:extLst>
          </p:cNvPr>
          <p:cNvGrpSpPr/>
          <p:nvPr/>
        </p:nvGrpSpPr>
        <p:grpSpPr>
          <a:xfrm>
            <a:off x="1319209" y="1690053"/>
            <a:ext cx="10546330" cy="4362259"/>
            <a:chOff x="803275" y="1444427"/>
            <a:chExt cx="10776607" cy="5053714"/>
          </a:xfrm>
          <a:solidFill>
            <a:schemeClr val="accent6">
              <a:lumMod val="20000"/>
              <a:lumOff val="80000"/>
            </a:schemeClr>
          </a:solidFill>
        </p:grpSpPr>
        <p:sp>
          <p:nvSpPr>
            <p:cNvPr id="4" name="Rectangle: Rounded Corners 5">
              <a:extLst>
                <a:ext uri="{FF2B5EF4-FFF2-40B4-BE49-F238E27FC236}">
                  <a16:creationId xmlns:a16="http://schemas.microsoft.com/office/drawing/2014/main" id="{081EB7E0-9C0D-4277-BF63-FE49EBAD10B5}"/>
                </a:ext>
              </a:extLst>
            </p:cNvPr>
            <p:cNvSpPr/>
            <p:nvPr/>
          </p:nvSpPr>
          <p:spPr>
            <a:xfrm>
              <a:off x="4400099" y="1444427"/>
              <a:ext cx="3493045" cy="982673"/>
            </a:xfrm>
            <a:prstGeom prst="roundRect">
              <a:avLst>
                <a:gd name="adj" fmla="val 0"/>
              </a:avLst>
            </a:prstGeom>
            <a:solidFill>
              <a:srgbClr val="9E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b="1" spc="200" dirty="0">
                  <a:solidFill>
                    <a:schemeClr val="bg1"/>
                  </a:solidFill>
                </a:rPr>
                <a:t>AJOUTER DU TEXTE ICI</a:t>
              </a:r>
            </a:p>
          </p:txBody>
        </p:sp>
        <p:sp>
          <p:nvSpPr>
            <p:cNvPr id="5" name="Rectangle: Rounded Corners 7">
              <a:extLst>
                <a:ext uri="{FF2B5EF4-FFF2-40B4-BE49-F238E27FC236}">
                  <a16:creationId xmlns:a16="http://schemas.microsoft.com/office/drawing/2014/main" id="{EF5CE4CF-1275-46EC-856D-0B1072C1382F}"/>
                </a:ext>
              </a:extLst>
            </p:cNvPr>
            <p:cNvSpPr/>
            <p:nvPr/>
          </p:nvSpPr>
          <p:spPr>
            <a:xfrm>
              <a:off x="803277" y="1444427"/>
              <a:ext cx="3493042" cy="982672"/>
            </a:xfrm>
            <a:prstGeom prst="roundRect">
              <a:avLst>
                <a:gd name="adj" fmla="val 0"/>
              </a:avLst>
            </a:prstGeom>
            <a:solidFill>
              <a:srgbClr val="9E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b="1" spc="200" dirty="0">
                  <a:solidFill>
                    <a:schemeClr val="bg1"/>
                  </a:solidFill>
                </a:rPr>
                <a:t>AJOUTER DU TEXTE ICI</a:t>
              </a:r>
            </a:p>
          </p:txBody>
        </p:sp>
        <p:sp>
          <p:nvSpPr>
            <p:cNvPr id="6" name="Rectangle: Rounded Corners 15">
              <a:extLst>
                <a:ext uri="{FF2B5EF4-FFF2-40B4-BE49-F238E27FC236}">
                  <a16:creationId xmlns:a16="http://schemas.microsoft.com/office/drawing/2014/main" id="{3070A3B9-B104-43C3-8738-3109B01EF7A7}"/>
                </a:ext>
              </a:extLst>
            </p:cNvPr>
            <p:cNvSpPr/>
            <p:nvPr/>
          </p:nvSpPr>
          <p:spPr>
            <a:xfrm>
              <a:off x="7996922" y="1444427"/>
              <a:ext cx="3582959" cy="982673"/>
            </a:xfrm>
            <a:prstGeom prst="roundRect">
              <a:avLst>
                <a:gd name="adj" fmla="val 0"/>
              </a:avLst>
            </a:prstGeom>
            <a:solidFill>
              <a:srgbClr val="9E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b="1" spc="200" dirty="0">
                  <a:solidFill>
                    <a:schemeClr val="bg1"/>
                  </a:solidFill>
                </a:rPr>
                <a:t>AJOUTER DU TEXTE ICI</a:t>
              </a:r>
            </a:p>
          </p:txBody>
        </p:sp>
        <p:sp>
          <p:nvSpPr>
            <p:cNvPr id="7" name="Rectangle: Rounded Corners 16">
              <a:extLst>
                <a:ext uri="{FF2B5EF4-FFF2-40B4-BE49-F238E27FC236}">
                  <a16:creationId xmlns:a16="http://schemas.microsoft.com/office/drawing/2014/main" id="{4CE940DD-937F-4733-A652-681FB047A5C9}"/>
                </a:ext>
              </a:extLst>
            </p:cNvPr>
            <p:cNvSpPr/>
            <p:nvPr/>
          </p:nvSpPr>
          <p:spPr>
            <a:xfrm>
              <a:off x="803277" y="2513280"/>
              <a:ext cx="3493042" cy="936137"/>
            </a:xfrm>
            <a:prstGeom prst="roundRect">
              <a:avLst>
                <a:gd name="adj" fmla="val 0"/>
              </a:avLst>
            </a:prstGeom>
            <a:solidFill>
              <a:schemeClr val="bg1">
                <a:lumMod val="9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spc="200" dirty="0">
                  <a:solidFill>
                    <a:schemeClr val="tx1"/>
                  </a:solidFill>
                </a:rPr>
                <a:t>AJOUTER DU TEXTE ICI</a:t>
              </a:r>
            </a:p>
          </p:txBody>
        </p:sp>
        <p:sp>
          <p:nvSpPr>
            <p:cNvPr id="8" name="Rectangle: Rounded Corners 17">
              <a:extLst>
                <a:ext uri="{FF2B5EF4-FFF2-40B4-BE49-F238E27FC236}">
                  <a16:creationId xmlns:a16="http://schemas.microsoft.com/office/drawing/2014/main" id="{F1B4E087-C93C-4468-B528-7A47331E4338}"/>
                </a:ext>
              </a:extLst>
            </p:cNvPr>
            <p:cNvSpPr/>
            <p:nvPr/>
          </p:nvSpPr>
          <p:spPr>
            <a:xfrm>
              <a:off x="803276" y="3535598"/>
              <a:ext cx="3493042" cy="936137"/>
            </a:xfrm>
            <a:prstGeom prst="roundRect">
              <a:avLst>
                <a:gd name="adj" fmla="val 0"/>
              </a:avLst>
            </a:prstGeom>
            <a:solidFill>
              <a:schemeClr val="bg1">
                <a:lumMod val="9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spc="200" dirty="0">
                  <a:solidFill>
                    <a:schemeClr val="tx1"/>
                  </a:solidFill>
                </a:rPr>
                <a:t>AJOUTER DU TEXTE ICI</a:t>
              </a:r>
            </a:p>
          </p:txBody>
        </p:sp>
        <p:sp>
          <p:nvSpPr>
            <p:cNvPr id="9" name="Rectangle: Rounded Corners 18">
              <a:extLst>
                <a:ext uri="{FF2B5EF4-FFF2-40B4-BE49-F238E27FC236}">
                  <a16:creationId xmlns:a16="http://schemas.microsoft.com/office/drawing/2014/main" id="{DF2FD3E0-AFB9-40C1-8391-4675FBD5E175}"/>
                </a:ext>
              </a:extLst>
            </p:cNvPr>
            <p:cNvSpPr/>
            <p:nvPr/>
          </p:nvSpPr>
          <p:spPr>
            <a:xfrm>
              <a:off x="805816" y="4551789"/>
              <a:ext cx="3493042" cy="936137"/>
            </a:xfrm>
            <a:prstGeom prst="roundRect">
              <a:avLst>
                <a:gd name="adj" fmla="val 0"/>
              </a:avLst>
            </a:prstGeom>
            <a:solidFill>
              <a:schemeClr val="bg1">
                <a:lumMod val="9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spc="200" dirty="0">
                  <a:solidFill>
                    <a:schemeClr val="tx1"/>
                  </a:solidFill>
                </a:rPr>
                <a:t>AJOUTER DU TEXTE ICI</a:t>
              </a:r>
            </a:p>
          </p:txBody>
        </p:sp>
        <p:sp>
          <p:nvSpPr>
            <p:cNvPr id="10" name="Rectangle: Rounded Corners 19">
              <a:extLst>
                <a:ext uri="{FF2B5EF4-FFF2-40B4-BE49-F238E27FC236}">
                  <a16:creationId xmlns:a16="http://schemas.microsoft.com/office/drawing/2014/main" id="{34136CED-528C-4243-89EA-CF83AAA406B7}"/>
                </a:ext>
              </a:extLst>
            </p:cNvPr>
            <p:cNvSpPr/>
            <p:nvPr/>
          </p:nvSpPr>
          <p:spPr>
            <a:xfrm>
              <a:off x="803275" y="5580232"/>
              <a:ext cx="3493042" cy="917908"/>
            </a:xfrm>
            <a:prstGeom prst="roundRect">
              <a:avLst>
                <a:gd name="adj" fmla="val 0"/>
              </a:avLst>
            </a:prstGeom>
            <a:solidFill>
              <a:schemeClr val="bg1">
                <a:lumMod val="9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spc="200" dirty="0">
                  <a:solidFill>
                    <a:schemeClr val="tx1"/>
                  </a:solidFill>
                </a:rPr>
                <a:t>AJOUTER DU TEXTE ICI</a:t>
              </a:r>
            </a:p>
          </p:txBody>
        </p:sp>
        <p:sp>
          <p:nvSpPr>
            <p:cNvPr id="11" name="Rectangle: Rounded Corners 20">
              <a:extLst>
                <a:ext uri="{FF2B5EF4-FFF2-40B4-BE49-F238E27FC236}">
                  <a16:creationId xmlns:a16="http://schemas.microsoft.com/office/drawing/2014/main" id="{D911B3D8-3232-428A-A93D-70E20B9675BE}"/>
                </a:ext>
              </a:extLst>
            </p:cNvPr>
            <p:cNvSpPr/>
            <p:nvPr/>
          </p:nvSpPr>
          <p:spPr>
            <a:xfrm>
              <a:off x="7994382" y="4551789"/>
              <a:ext cx="3585500" cy="942263"/>
            </a:xfrm>
            <a:prstGeom prst="roundRect">
              <a:avLst>
                <a:gd name="adj" fmla="val 0"/>
              </a:avLst>
            </a:prstGeom>
            <a:solidFill>
              <a:schemeClr val="bg1">
                <a:lumMod val="9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spc="200" dirty="0">
                  <a:solidFill>
                    <a:schemeClr val="tx1"/>
                  </a:solidFill>
                </a:rPr>
                <a:t>AJOUTER DU TEXTE ICI</a:t>
              </a:r>
            </a:p>
          </p:txBody>
        </p:sp>
        <p:sp>
          <p:nvSpPr>
            <p:cNvPr id="12" name="Rectangle: Rounded Corners 21">
              <a:extLst>
                <a:ext uri="{FF2B5EF4-FFF2-40B4-BE49-F238E27FC236}">
                  <a16:creationId xmlns:a16="http://schemas.microsoft.com/office/drawing/2014/main" id="{D1D53C1D-3C3A-43D7-9E04-131AD6979A94}"/>
                </a:ext>
              </a:extLst>
            </p:cNvPr>
            <p:cNvSpPr/>
            <p:nvPr/>
          </p:nvSpPr>
          <p:spPr>
            <a:xfrm>
              <a:off x="7994382" y="3535598"/>
              <a:ext cx="3585500" cy="936138"/>
            </a:xfrm>
            <a:prstGeom prst="roundRect">
              <a:avLst>
                <a:gd name="adj" fmla="val 0"/>
              </a:avLst>
            </a:prstGeom>
            <a:solidFill>
              <a:schemeClr val="bg1">
                <a:lumMod val="9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spc="200" dirty="0">
                  <a:solidFill>
                    <a:schemeClr val="tx1"/>
                  </a:solidFill>
                </a:rPr>
                <a:t>AJOUTER DU TEXTE ICI</a:t>
              </a:r>
            </a:p>
          </p:txBody>
        </p:sp>
        <p:sp>
          <p:nvSpPr>
            <p:cNvPr id="13" name="Rectangle: Rounded Corners 22">
              <a:extLst>
                <a:ext uri="{FF2B5EF4-FFF2-40B4-BE49-F238E27FC236}">
                  <a16:creationId xmlns:a16="http://schemas.microsoft.com/office/drawing/2014/main" id="{4350B8C5-256E-4278-8890-FC1C69E28905}"/>
                </a:ext>
              </a:extLst>
            </p:cNvPr>
            <p:cNvSpPr/>
            <p:nvPr/>
          </p:nvSpPr>
          <p:spPr>
            <a:xfrm>
              <a:off x="7996920" y="2513280"/>
              <a:ext cx="3582961" cy="936139"/>
            </a:xfrm>
            <a:prstGeom prst="roundRect">
              <a:avLst>
                <a:gd name="adj" fmla="val 0"/>
              </a:avLst>
            </a:prstGeom>
            <a:solidFill>
              <a:schemeClr val="bg1">
                <a:lumMod val="9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spc="200" dirty="0">
                  <a:solidFill>
                    <a:schemeClr val="tx1"/>
                  </a:solidFill>
                </a:rPr>
                <a:t>AJOUTER DU TEXTE ICI</a:t>
              </a:r>
            </a:p>
          </p:txBody>
        </p:sp>
        <p:sp>
          <p:nvSpPr>
            <p:cNvPr id="14" name="Rectangle: Rounded Corners 23">
              <a:extLst>
                <a:ext uri="{FF2B5EF4-FFF2-40B4-BE49-F238E27FC236}">
                  <a16:creationId xmlns:a16="http://schemas.microsoft.com/office/drawing/2014/main" id="{439C587D-1923-48F6-9D02-A6405C6427B6}"/>
                </a:ext>
              </a:extLst>
            </p:cNvPr>
            <p:cNvSpPr/>
            <p:nvPr/>
          </p:nvSpPr>
          <p:spPr>
            <a:xfrm>
              <a:off x="4400099" y="5580232"/>
              <a:ext cx="3493042" cy="917908"/>
            </a:xfrm>
            <a:prstGeom prst="roundRect">
              <a:avLst>
                <a:gd name="adj" fmla="val 0"/>
              </a:avLst>
            </a:prstGeom>
            <a:solidFill>
              <a:schemeClr val="bg1">
                <a:lumMod val="9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spc="200" dirty="0">
                  <a:solidFill>
                    <a:schemeClr val="tx1"/>
                  </a:solidFill>
                </a:rPr>
                <a:t>AJOUTER DU TEXTE ICI</a:t>
              </a:r>
            </a:p>
          </p:txBody>
        </p:sp>
        <p:sp>
          <p:nvSpPr>
            <p:cNvPr id="15" name="Rectangle: Rounded Corners 24">
              <a:extLst>
                <a:ext uri="{FF2B5EF4-FFF2-40B4-BE49-F238E27FC236}">
                  <a16:creationId xmlns:a16="http://schemas.microsoft.com/office/drawing/2014/main" id="{5B4B6F03-A594-47F7-97C5-D508E819D4E0}"/>
                </a:ext>
              </a:extLst>
            </p:cNvPr>
            <p:cNvSpPr/>
            <p:nvPr/>
          </p:nvSpPr>
          <p:spPr>
            <a:xfrm>
              <a:off x="4400099" y="2513280"/>
              <a:ext cx="3493042" cy="936139"/>
            </a:xfrm>
            <a:prstGeom prst="roundRect">
              <a:avLst>
                <a:gd name="adj" fmla="val 0"/>
              </a:avLst>
            </a:prstGeom>
            <a:solidFill>
              <a:schemeClr val="bg1">
                <a:lumMod val="9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spc="200" dirty="0">
                  <a:solidFill>
                    <a:schemeClr val="tx1"/>
                  </a:solidFill>
                </a:rPr>
                <a:t>AJOUTER DU TEXTE ICI</a:t>
              </a:r>
            </a:p>
          </p:txBody>
        </p:sp>
        <p:sp>
          <p:nvSpPr>
            <p:cNvPr id="16" name="Rectangle: Rounded Corners 25">
              <a:extLst>
                <a:ext uri="{FF2B5EF4-FFF2-40B4-BE49-F238E27FC236}">
                  <a16:creationId xmlns:a16="http://schemas.microsoft.com/office/drawing/2014/main" id="{76D1E086-DEF5-40A5-B11A-99A10DB0B992}"/>
                </a:ext>
              </a:extLst>
            </p:cNvPr>
            <p:cNvSpPr/>
            <p:nvPr/>
          </p:nvSpPr>
          <p:spPr>
            <a:xfrm>
              <a:off x="4400099" y="3535598"/>
              <a:ext cx="3493042" cy="936138"/>
            </a:xfrm>
            <a:prstGeom prst="roundRect">
              <a:avLst>
                <a:gd name="adj" fmla="val 0"/>
              </a:avLst>
            </a:prstGeom>
            <a:solidFill>
              <a:schemeClr val="bg1">
                <a:lumMod val="9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spc="200" dirty="0">
                  <a:solidFill>
                    <a:schemeClr val="tx1"/>
                  </a:solidFill>
                </a:rPr>
                <a:t>AJOUTER DU TEXTE ICI</a:t>
              </a:r>
            </a:p>
          </p:txBody>
        </p:sp>
        <p:sp>
          <p:nvSpPr>
            <p:cNvPr id="17" name="Rectangle: Rounded Corners 26">
              <a:extLst>
                <a:ext uri="{FF2B5EF4-FFF2-40B4-BE49-F238E27FC236}">
                  <a16:creationId xmlns:a16="http://schemas.microsoft.com/office/drawing/2014/main" id="{D49D7559-3E0E-4A69-84CA-2E6543B64852}"/>
                </a:ext>
              </a:extLst>
            </p:cNvPr>
            <p:cNvSpPr/>
            <p:nvPr/>
          </p:nvSpPr>
          <p:spPr>
            <a:xfrm>
              <a:off x="4400099" y="4551789"/>
              <a:ext cx="3493042" cy="942263"/>
            </a:xfrm>
            <a:prstGeom prst="roundRect">
              <a:avLst>
                <a:gd name="adj" fmla="val 0"/>
              </a:avLst>
            </a:prstGeom>
            <a:solidFill>
              <a:schemeClr val="bg1">
                <a:lumMod val="9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spc="200" dirty="0">
                  <a:solidFill>
                    <a:schemeClr val="tx1"/>
                  </a:solidFill>
                </a:rPr>
                <a:t>AJOUTER DU TEXTE ICI</a:t>
              </a:r>
            </a:p>
          </p:txBody>
        </p:sp>
        <p:sp>
          <p:nvSpPr>
            <p:cNvPr id="18" name="Rectangle: Rounded Corners 27">
              <a:extLst>
                <a:ext uri="{FF2B5EF4-FFF2-40B4-BE49-F238E27FC236}">
                  <a16:creationId xmlns:a16="http://schemas.microsoft.com/office/drawing/2014/main" id="{87F913E9-0640-41F0-AC3A-974845422501}"/>
                </a:ext>
              </a:extLst>
            </p:cNvPr>
            <p:cNvSpPr/>
            <p:nvPr/>
          </p:nvSpPr>
          <p:spPr>
            <a:xfrm>
              <a:off x="7994382" y="5580232"/>
              <a:ext cx="3585500" cy="917909"/>
            </a:xfrm>
            <a:prstGeom prst="roundRect">
              <a:avLst>
                <a:gd name="adj" fmla="val 0"/>
              </a:avLst>
            </a:prstGeom>
            <a:solidFill>
              <a:schemeClr val="bg1">
                <a:lumMod val="9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spc="200" dirty="0">
                  <a:solidFill>
                    <a:schemeClr val="tx1"/>
                  </a:solidFill>
                </a:rPr>
                <a:t>AJOUTER DU TEXTE ICI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57814952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0" name="Object 69" hidden="1">
            <a:extLst>
              <a:ext uri="{FF2B5EF4-FFF2-40B4-BE49-F238E27FC236}">
                <a16:creationId xmlns:a16="http://schemas.microsoft.com/office/drawing/2014/main" id="{7FC0E730-1508-4809-B9CC-F740214688F4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645749370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69" name="think-cell Slide" r:id="rId4" imgW="395" imgH="396" progId="TCLayout.ActiveDocument.1">
                  <p:embed/>
                </p:oleObj>
              </mc:Choice>
              <mc:Fallback>
                <p:oleObj name="think-cell Slide" r:id="rId4" imgW="395" imgH="396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object 3"/>
          <p:cNvSpPr/>
          <p:nvPr/>
        </p:nvSpPr>
        <p:spPr>
          <a:xfrm>
            <a:off x="0" y="6041105"/>
            <a:ext cx="12192000" cy="0"/>
          </a:xfrm>
          <a:custGeom>
            <a:avLst/>
            <a:gdLst/>
            <a:ahLst/>
            <a:cxnLst/>
            <a:rect l="l" t="t" r="r" b="b"/>
            <a:pathLst>
              <a:path w="17805400">
                <a:moveTo>
                  <a:pt x="0" y="0"/>
                </a:moveTo>
                <a:lnTo>
                  <a:pt x="17805400" y="0"/>
                </a:lnTo>
              </a:path>
            </a:pathLst>
          </a:custGeom>
          <a:ln w="9525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 sz="1232"/>
          </a:p>
        </p:txBody>
      </p:sp>
      <p:sp>
        <p:nvSpPr>
          <p:cNvPr id="29" name="object 29"/>
          <p:cNvSpPr/>
          <p:nvPr/>
        </p:nvSpPr>
        <p:spPr>
          <a:xfrm>
            <a:off x="0" y="6044367"/>
            <a:ext cx="495680" cy="723954"/>
          </a:xfrm>
          <a:custGeom>
            <a:avLst/>
            <a:gdLst/>
            <a:ahLst/>
            <a:cxnLst/>
            <a:rect l="l" t="t" r="r" b="b"/>
            <a:pathLst>
              <a:path w="723900" h="1057275">
                <a:moveTo>
                  <a:pt x="723900" y="1057275"/>
                </a:moveTo>
                <a:lnTo>
                  <a:pt x="723900" y="0"/>
                </a:lnTo>
                <a:lnTo>
                  <a:pt x="0" y="0"/>
                </a:lnTo>
                <a:lnTo>
                  <a:pt x="0" y="1057275"/>
                </a:lnTo>
                <a:lnTo>
                  <a:pt x="723900" y="1057275"/>
                </a:lnTo>
                <a:close/>
              </a:path>
            </a:pathLst>
          </a:custGeom>
          <a:solidFill>
            <a:srgbClr val="DC9B2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0" y="6414219"/>
            <a:ext cx="495680" cy="354368"/>
          </a:xfrm>
          <a:custGeom>
            <a:avLst/>
            <a:gdLst/>
            <a:ahLst/>
            <a:cxnLst/>
            <a:rect l="l" t="t" r="r" b="b"/>
            <a:pathLst>
              <a:path w="723900" h="517525">
                <a:moveTo>
                  <a:pt x="539695" y="0"/>
                </a:moveTo>
                <a:lnTo>
                  <a:pt x="159011" y="0"/>
                </a:lnTo>
                <a:lnTo>
                  <a:pt x="0" y="83"/>
                </a:lnTo>
                <a:lnTo>
                  <a:pt x="0" y="517136"/>
                </a:lnTo>
                <a:lnTo>
                  <a:pt x="723891" y="517136"/>
                </a:lnTo>
                <a:lnTo>
                  <a:pt x="723800" y="470960"/>
                </a:lnTo>
                <a:lnTo>
                  <a:pt x="723676" y="366899"/>
                </a:lnTo>
                <a:lnTo>
                  <a:pt x="723661" y="2671"/>
                </a:lnTo>
                <a:lnTo>
                  <a:pt x="718301" y="1769"/>
                </a:lnTo>
                <a:lnTo>
                  <a:pt x="712942" y="106"/>
                </a:lnTo>
                <a:lnTo>
                  <a:pt x="539695" y="0"/>
                </a:lnTo>
                <a:close/>
              </a:path>
            </a:pathLst>
          </a:custGeom>
          <a:solidFill>
            <a:srgbClr val="089F4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0" y="6041090"/>
            <a:ext cx="496115" cy="386109"/>
          </a:xfrm>
          <a:custGeom>
            <a:avLst/>
            <a:gdLst/>
            <a:ahLst/>
            <a:cxnLst/>
            <a:rect l="l" t="t" r="r" b="b"/>
            <a:pathLst>
              <a:path w="724535" h="563879">
                <a:moveTo>
                  <a:pt x="723671" y="544906"/>
                </a:moveTo>
                <a:lnTo>
                  <a:pt x="394589" y="544906"/>
                </a:lnTo>
                <a:lnTo>
                  <a:pt x="395198" y="548055"/>
                </a:lnTo>
                <a:lnTo>
                  <a:pt x="396074" y="551357"/>
                </a:lnTo>
                <a:lnTo>
                  <a:pt x="397637" y="555053"/>
                </a:lnTo>
                <a:lnTo>
                  <a:pt x="404685" y="563816"/>
                </a:lnTo>
                <a:lnTo>
                  <a:pt x="412546" y="561797"/>
                </a:lnTo>
                <a:lnTo>
                  <a:pt x="708214" y="561797"/>
                </a:lnTo>
                <a:lnTo>
                  <a:pt x="712495" y="561217"/>
                </a:lnTo>
                <a:lnTo>
                  <a:pt x="718437" y="557130"/>
                </a:lnTo>
                <a:lnTo>
                  <a:pt x="723671" y="547598"/>
                </a:lnTo>
                <a:lnTo>
                  <a:pt x="723671" y="544906"/>
                </a:lnTo>
                <a:close/>
              </a:path>
              <a:path w="724535" h="563879">
                <a:moveTo>
                  <a:pt x="708214" y="561797"/>
                </a:moveTo>
                <a:lnTo>
                  <a:pt x="412546" y="561797"/>
                </a:lnTo>
                <a:lnTo>
                  <a:pt x="418242" y="561911"/>
                </a:lnTo>
                <a:lnTo>
                  <a:pt x="444239" y="562253"/>
                </a:lnTo>
                <a:lnTo>
                  <a:pt x="468337" y="562314"/>
                </a:lnTo>
                <a:lnTo>
                  <a:pt x="656619" y="562203"/>
                </a:lnTo>
                <a:lnTo>
                  <a:pt x="707378" y="561910"/>
                </a:lnTo>
                <a:lnTo>
                  <a:pt x="708214" y="561797"/>
                </a:lnTo>
                <a:close/>
              </a:path>
              <a:path w="724535" h="563879">
                <a:moveTo>
                  <a:pt x="656619" y="562203"/>
                </a:moveTo>
                <a:lnTo>
                  <a:pt x="516534" y="562203"/>
                </a:lnTo>
                <a:lnTo>
                  <a:pt x="608164" y="562286"/>
                </a:lnTo>
                <a:lnTo>
                  <a:pt x="656619" y="562203"/>
                </a:lnTo>
                <a:close/>
              </a:path>
              <a:path w="724535" h="563879">
                <a:moveTo>
                  <a:pt x="0" y="61"/>
                </a:moveTo>
                <a:lnTo>
                  <a:pt x="0" y="561910"/>
                </a:lnTo>
                <a:lnTo>
                  <a:pt x="141082" y="562284"/>
                </a:lnTo>
                <a:lnTo>
                  <a:pt x="290258" y="561949"/>
                </a:lnTo>
                <a:lnTo>
                  <a:pt x="306057" y="544906"/>
                </a:lnTo>
                <a:lnTo>
                  <a:pt x="723671" y="544906"/>
                </a:lnTo>
                <a:lnTo>
                  <a:pt x="723682" y="179205"/>
                </a:lnTo>
                <a:lnTo>
                  <a:pt x="723801" y="73950"/>
                </a:lnTo>
                <a:lnTo>
                  <a:pt x="723938" y="3568"/>
                </a:lnTo>
                <a:lnTo>
                  <a:pt x="722483" y="473"/>
                </a:lnTo>
                <a:lnTo>
                  <a:pt x="349250" y="473"/>
                </a:lnTo>
                <a:lnTo>
                  <a:pt x="0" y="61"/>
                </a:lnTo>
                <a:close/>
              </a:path>
              <a:path w="724535" h="563879">
                <a:moveTo>
                  <a:pt x="707370" y="561911"/>
                </a:moveTo>
                <a:lnTo>
                  <a:pt x="699795" y="561911"/>
                </a:lnTo>
                <a:lnTo>
                  <a:pt x="706172" y="562073"/>
                </a:lnTo>
                <a:lnTo>
                  <a:pt x="707370" y="561911"/>
                </a:lnTo>
                <a:close/>
              </a:path>
              <a:path w="724535" h="563879">
                <a:moveTo>
                  <a:pt x="722261" y="0"/>
                </a:moveTo>
                <a:lnTo>
                  <a:pt x="349250" y="473"/>
                </a:lnTo>
                <a:lnTo>
                  <a:pt x="722483" y="473"/>
                </a:lnTo>
                <a:lnTo>
                  <a:pt x="722261" y="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136781" y="6324818"/>
            <a:ext cx="359151" cy="101310"/>
          </a:xfrm>
          <a:custGeom>
            <a:avLst/>
            <a:gdLst/>
            <a:ahLst/>
            <a:cxnLst/>
            <a:rect l="l" t="t" r="r" b="b"/>
            <a:pathLst>
              <a:path w="524510" h="147954">
                <a:moveTo>
                  <a:pt x="0" y="147954"/>
                </a:moveTo>
                <a:lnTo>
                  <a:pt x="524141" y="147954"/>
                </a:lnTo>
                <a:lnTo>
                  <a:pt x="524141" y="0"/>
                </a:lnTo>
                <a:lnTo>
                  <a:pt x="0" y="0"/>
                </a:lnTo>
                <a:lnTo>
                  <a:pt x="0" y="147954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131267" y="6290998"/>
            <a:ext cx="233492" cy="223491"/>
          </a:xfrm>
          <a:custGeom>
            <a:avLst/>
            <a:gdLst/>
            <a:ahLst/>
            <a:cxnLst/>
            <a:rect l="l" t="t" r="r" b="b"/>
            <a:pathLst>
              <a:path w="340995" h="326390">
                <a:moveTo>
                  <a:pt x="54983" y="123120"/>
                </a:moveTo>
                <a:lnTo>
                  <a:pt x="0" y="123545"/>
                </a:lnTo>
                <a:lnTo>
                  <a:pt x="70688" y="178181"/>
                </a:lnTo>
                <a:lnTo>
                  <a:pt x="88507" y="188201"/>
                </a:lnTo>
                <a:lnTo>
                  <a:pt x="98350" y="201090"/>
                </a:lnTo>
                <a:lnTo>
                  <a:pt x="100090" y="217462"/>
                </a:lnTo>
                <a:lnTo>
                  <a:pt x="93598" y="237934"/>
                </a:lnTo>
                <a:lnTo>
                  <a:pt x="85640" y="257484"/>
                </a:lnTo>
                <a:lnTo>
                  <a:pt x="78747" y="278791"/>
                </a:lnTo>
                <a:lnTo>
                  <a:pt x="72210" y="301124"/>
                </a:lnTo>
                <a:lnTo>
                  <a:pt x="64681" y="325932"/>
                </a:lnTo>
                <a:lnTo>
                  <a:pt x="133577" y="276335"/>
                </a:lnTo>
                <a:lnTo>
                  <a:pt x="154152" y="260832"/>
                </a:lnTo>
                <a:lnTo>
                  <a:pt x="162755" y="255466"/>
                </a:lnTo>
                <a:lnTo>
                  <a:pt x="170780" y="253525"/>
                </a:lnTo>
                <a:lnTo>
                  <a:pt x="254762" y="253525"/>
                </a:lnTo>
                <a:lnTo>
                  <a:pt x="249047" y="239483"/>
                </a:lnTo>
                <a:lnTo>
                  <a:pt x="242175" y="218496"/>
                </a:lnTo>
                <a:lnTo>
                  <a:pt x="243539" y="201445"/>
                </a:lnTo>
                <a:lnTo>
                  <a:pt x="253388" y="187879"/>
                </a:lnTo>
                <a:lnTo>
                  <a:pt x="271970" y="177342"/>
                </a:lnTo>
                <a:lnTo>
                  <a:pt x="340169" y="124002"/>
                </a:lnTo>
                <a:lnTo>
                  <a:pt x="238041" y="123990"/>
                </a:lnTo>
                <a:lnTo>
                  <a:pt x="103517" y="123990"/>
                </a:lnTo>
                <a:lnTo>
                  <a:pt x="79668" y="123191"/>
                </a:lnTo>
                <a:lnTo>
                  <a:pt x="54983" y="123120"/>
                </a:lnTo>
                <a:close/>
              </a:path>
              <a:path w="340995" h="326390">
                <a:moveTo>
                  <a:pt x="254762" y="253525"/>
                </a:moveTo>
                <a:lnTo>
                  <a:pt x="170780" y="253525"/>
                </a:lnTo>
                <a:lnTo>
                  <a:pt x="178866" y="255158"/>
                </a:lnTo>
                <a:lnTo>
                  <a:pt x="187655" y="260515"/>
                </a:lnTo>
                <a:lnTo>
                  <a:pt x="208108" y="275969"/>
                </a:lnTo>
                <a:lnTo>
                  <a:pt x="229503" y="291479"/>
                </a:lnTo>
                <a:lnTo>
                  <a:pt x="276961" y="325348"/>
                </a:lnTo>
                <a:lnTo>
                  <a:pt x="269667" y="300975"/>
                </a:lnTo>
                <a:lnTo>
                  <a:pt x="263164" y="278428"/>
                </a:lnTo>
                <a:lnTo>
                  <a:pt x="256755" y="258420"/>
                </a:lnTo>
                <a:lnTo>
                  <a:pt x="254762" y="253525"/>
                </a:lnTo>
                <a:close/>
              </a:path>
              <a:path w="340995" h="326390">
                <a:moveTo>
                  <a:pt x="286024" y="123116"/>
                </a:moveTo>
                <a:lnTo>
                  <a:pt x="261681" y="123191"/>
                </a:lnTo>
                <a:lnTo>
                  <a:pt x="238239" y="124002"/>
                </a:lnTo>
                <a:lnTo>
                  <a:pt x="340185" y="123990"/>
                </a:lnTo>
                <a:lnTo>
                  <a:pt x="340753" y="123545"/>
                </a:lnTo>
                <a:lnTo>
                  <a:pt x="286024" y="123116"/>
                </a:lnTo>
                <a:close/>
              </a:path>
              <a:path w="340995" h="326390">
                <a:moveTo>
                  <a:pt x="170637" y="0"/>
                </a:moveTo>
                <a:lnTo>
                  <a:pt x="161471" y="27306"/>
                </a:lnTo>
                <a:lnTo>
                  <a:pt x="153065" y="52119"/>
                </a:lnTo>
                <a:lnTo>
                  <a:pt x="145462" y="75357"/>
                </a:lnTo>
                <a:lnTo>
                  <a:pt x="126925" y="118460"/>
                </a:lnTo>
                <a:lnTo>
                  <a:pt x="103517" y="123990"/>
                </a:lnTo>
                <a:lnTo>
                  <a:pt x="238041" y="123990"/>
                </a:lnTo>
                <a:lnTo>
                  <a:pt x="202844" y="97942"/>
                </a:lnTo>
                <a:lnTo>
                  <a:pt x="196018" y="75220"/>
                </a:lnTo>
                <a:lnTo>
                  <a:pt x="188363" y="52031"/>
                </a:lnTo>
                <a:lnTo>
                  <a:pt x="179881" y="27262"/>
                </a:lnTo>
                <a:lnTo>
                  <a:pt x="170637" y="0"/>
                </a:lnTo>
                <a:close/>
              </a:path>
            </a:pathLst>
          </a:custGeom>
          <a:solidFill>
            <a:srgbClr val="F9D11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11785516" y="6041105"/>
            <a:ext cx="406545" cy="727433"/>
          </a:xfrm>
          <a:custGeom>
            <a:avLst/>
            <a:gdLst/>
            <a:ahLst/>
            <a:cxnLst/>
            <a:rect l="l" t="t" r="r" b="b"/>
            <a:pathLst>
              <a:path w="593725" h="1062354">
                <a:moveTo>
                  <a:pt x="593636" y="1062037"/>
                </a:moveTo>
                <a:lnTo>
                  <a:pt x="593636" y="0"/>
                </a:lnTo>
                <a:lnTo>
                  <a:pt x="0" y="0"/>
                </a:lnTo>
                <a:lnTo>
                  <a:pt x="0" y="1062037"/>
                </a:lnTo>
                <a:lnTo>
                  <a:pt x="593636" y="1062037"/>
                </a:lnTo>
                <a:close/>
              </a:path>
            </a:pathLst>
          </a:custGeom>
          <a:solidFill>
            <a:srgbClr val="84908F"/>
          </a:solidFill>
        </p:spPr>
        <p:txBody>
          <a:bodyPr wrap="square" lIns="0" tIns="0" rIns="0" bIns="0" rtlCol="0"/>
          <a:lstStyle/>
          <a:p>
            <a:endParaRPr sz="1232"/>
          </a:p>
        </p:txBody>
      </p:sp>
      <p:sp>
        <p:nvSpPr>
          <p:cNvPr id="35" name="object 35"/>
          <p:cNvSpPr/>
          <p:nvPr/>
        </p:nvSpPr>
        <p:spPr>
          <a:xfrm>
            <a:off x="0" y="89413"/>
            <a:ext cx="12192000" cy="6835492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232"/>
          </a:p>
        </p:txBody>
      </p:sp>
      <p:sp>
        <p:nvSpPr>
          <p:cNvPr id="36" name="object 36"/>
          <p:cNvSpPr/>
          <p:nvPr/>
        </p:nvSpPr>
        <p:spPr>
          <a:xfrm>
            <a:off x="0" y="22243"/>
            <a:ext cx="12192000" cy="4215500"/>
          </a:xfrm>
          <a:custGeom>
            <a:avLst/>
            <a:gdLst/>
            <a:ahLst/>
            <a:cxnLst/>
            <a:rect l="l" t="t" r="r" b="b"/>
            <a:pathLst>
              <a:path w="17805400" h="6057900">
                <a:moveTo>
                  <a:pt x="0" y="6057900"/>
                </a:moveTo>
                <a:lnTo>
                  <a:pt x="17805400" y="6057900"/>
                </a:lnTo>
                <a:lnTo>
                  <a:pt x="17805400" y="0"/>
                </a:lnTo>
                <a:lnTo>
                  <a:pt x="0" y="0"/>
                </a:lnTo>
                <a:lnTo>
                  <a:pt x="0" y="6057900"/>
                </a:lnTo>
                <a:close/>
              </a:path>
            </a:pathLst>
          </a:custGeom>
          <a:solidFill>
            <a:srgbClr val="000000">
              <a:alpha val="69999"/>
            </a:srgbClr>
          </a:solidFill>
        </p:spPr>
        <p:txBody>
          <a:bodyPr wrap="square" lIns="0" tIns="0" rIns="0" bIns="0" rtlCol="0"/>
          <a:lstStyle/>
          <a:p>
            <a:endParaRPr sz="1232"/>
          </a:p>
        </p:txBody>
      </p:sp>
      <p:sp>
        <p:nvSpPr>
          <p:cNvPr id="40" name="object 40"/>
          <p:cNvSpPr txBox="1"/>
          <p:nvPr/>
        </p:nvSpPr>
        <p:spPr>
          <a:xfrm>
            <a:off x="626947" y="5831392"/>
            <a:ext cx="2556191" cy="683097"/>
          </a:xfrm>
          <a:prstGeom prst="rect">
            <a:avLst/>
          </a:prstGeom>
        </p:spPr>
        <p:txBody>
          <a:bodyPr vert="horz" wrap="square" lIns="0" tIns="64351" rIns="0" bIns="0" rtlCol="0">
            <a:spAutoFit/>
          </a:bodyPr>
          <a:lstStyle/>
          <a:p>
            <a:pPr marL="8696">
              <a:spcBef>
                <a:spcPts val="507"/>
              </a:spcBef>
            </a:pPr>
            <a:r>
              <a:rPr lang="fr-CA" b="1" spc="-21" dirty="0">
                <a:cs typeface="Verdana"/>
              </a:rPr>
              <a:t>BRUXELLES – THE SQUARE</a:t>
            </a:r>
          </a:p>
          <a:p>
            <a:pPr marL="8696">
              <a:spcBef>
                <a:spcPts val="507"/>
              </a:spcBef>
            </a:pPr>
            <a:r>
              <a:rPr lang="fr-CA" spc="-21" dirty="0">
                <a:cs typeface="Century Gothic"/>
              </a:rPr>
              <a:t>02 – 03 DÉCEMBRE 2021 </a:t>
            </a:r>
            <a:endParaRPr dirty="0">
              <a:cs typeface="Century Gothic"/>
            </a:endParaRPr>
          </a:p>
        </p:txBody>
      </p:sp>
      <p:pic>
        <p:nvPicPr>
          <p:cNvPr id="72" name="Picture 71">
            <a:extLst>
              <a:ext uri="{FF2B5EF4-FFF2-40B4-BE49-F238E27FC236}">
                <a16:creationId xmlns:a16="http://schemas.microsoft.com/office/drawing/2014/main" id="{6F0D825E-8836-49E3-BFCF-0E5A1060C2A8}"/>
              </a:ext>
            </a:extLst>
          </p:cNvPr>
          <p:cNvPicPr>
            <a:picLocks noChangeAspect="1"/>
          </p:cNvPicPr>
          <p:nvPr/>
        </p:nvPicPr>
        <p:blipFill>
          <a:blip r:embed="rId7">
            <a:alphaModFix amt="70000"/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bright="-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6213" b="6213"/>
          <a:stretch/>
        </p:blipFill>
        <p:spPr>
          <a:xfrm>
            <a:off x="-61" y="-36130"/>
            <a:ext cx="12192000" cy="4847657"/>
          </a:xfrm>
          <a:prstGeom prst="rect">
            <a:avLst/>
          </a:prstGeom>
          <a:solidFill>
            <a:schemeClr val="tx1"/>
          </a:solidFill>
        </p:spPr>
      </p:pic>
      <p:sp>
        <p:nvSpPr>
          <p:cNvPr id="44" name="object 44"/>
          <p:cNvSpPr txBox="1"/>
          <p:nvPr/>
        </p:nvSpPr>
        <p:spPr>
          <a:xfrm>
            <a:off x="612948" y="4110452"/>
            <a:ext cx="5837714" cy="1362998"/>
          </a:xfrm>
          <a:prstGeom prst="rect">
            <a:avLst/>
          </a:prstGeom>
        </p:spPr>
        <p:txBody>
          <a:bodyPr vert="horz" wrap="square" lIns="0" tIns="8696" rIns="0" bIns="0" rtlCol="0">
            <a:spAutoFit/>
          </a:bodyPr>
          <a:lstStyle/>
          <a:p>
            <a:pPr marL="8696" marR="3478">
              <a:spcBef>
                <a:spcPts val="68"/>
              </a:spcBef>
            </a:pPr>
            <a:r>
              <a:rPr lang="fr-CA" sz="2400" b="1" spc="17" dirty="0">
                <a:solidFill>
                  <a:srgbClr val="DC9B28"/>
                </a:solidFill>
                <a:cs typeface="Century Gothic"/>
              </a:rPr>
              <a:t>TITRE DE LA PRÉSENTATION OU DU THÈME </a:t>
            </a:r>
            <a:endParaRPr sz="2400" dirty="0">
              <a:cs typeface="Century Gothic"/>
            </a:endParaRPr>
          </a:p>
          <a:p>
            <a:pPr>
              <a:lnSpc>
                <a:spcPct val="100000"/>
              </a:lnSpc>
            </a:pPr>
            <a:endParaRPr sz="2400" dirty="0">
              <a:cs typeface="Times New Roman"/>
            </a:endParaRPr>
          </a:p>
          <a:p>
            <a:pPr>
              <a:spcBef>
                <a:spcPts val="10"/>
              </a:spcBef>
            </a:pPr>
            <a:endParaRPr sz="2000" dirty="0">
              <a:cs typeface="Times New Roman"/>
            </a:endParaRPr>
          </a:p>
          <a:p>
            <a:pPr marL="8696">
              <a:tabLst>
                <a:tab pos="1777834" algn="l"/>
              </a:tabLst>
            </a:pPr>
            <a:r>
              <a:rPr lang="fr-FR" sz="2000" b="1" spc="178" dirty="0">
                <a:cs typeface="Century Gothic"/>
              </a:rPr>
              <a:t>NOM ET FONCTION DU PRÉSENTATEUR </a:t>
            </a:r>
            <a:endParaRPr lang="fr-FR" sz="2000" dirty="0">
              <a:cs typeface="Century Gothic"/>
            </a:endParaRPr>
          </a:p>
        </p:txBody>
      </p:sp>
      <p:sp>
        <p:nvSpPr>
          <p:cNvPr id="38" name="object 38"/>
          <p:cNvSpPr txBox="1">
            <a:spLocks noGrp="1"/>
          </p:cNvSpPr>
          <p:nvPr>
            <p:ph type="title"/>
          </p:nvPr>
        </p:nvSpPr>
        <p:spPr>
          <a:xfrm>
            <a:off x="176751" y="2077475"/>
            <a:ext cx="11887200" cy="1708110"/>
          </a:xfrm>
          <a:prstGeom prst="rect">
            <a:avLst/>
          </a:prstGeom>
        </p:spPr>
        <p:txBody>
          <a:bodyPr vert="horz" wrap="square" lIns="0" tIns="33479" rIns="0" bIns="0" rtlCol="0" anchor="ctr">
            <a:spAutoFit/>
          </a:bodyPr>
          <a:lstStyle/>
          <a:p>
            <a:pPr marL="8696" marR="3478" algn="ctr">
              <a:lnSpc>
                <a:spcPts val="3211"/>
              </a:lnSpc>
              <a:spcBef>
                <a:spcPts val="263"/>
              </a:spcBef>
            </a:pPr>
            <a:r>
              <a:rPr lang="fr-FR" b="1" spc="3" dirty="0">
                <a:solidFill>
                  <a:srgbClr val="FFFFFF"/>
                </a:solidFill>
                <a:latin typeface="+mn-lt"/>
                <a:cs typeface="Gill Sans MT"/>
              </a:rPr>
              <a:t>Conférence internationale des partenaires pour le Financement du deuxième Plan National de Développement Economique et Social </a:t>
            </a:r>
            <a:br>
              <a:rPr lang="fr-FR" b="1" spc="3" dirty="0">
                <a:solidFill>
                  <a:srgbClr val="FFFFFF"/>
                </a:solidFill>
                <a:latin typeface="+mn-lt"/>
                <a:cs typeface="Gill Sans MT"/>
              </a:rPr>
            </a:br>
            <a:r>
              <a:rPr lang="fr-FR" b="1" spc="3" dirty="0">
                <a:solidFill>
                  <a:srgbClr val="FFFFFF"/>
                </a:solidFill>
                <a:latin typeface="+mn-lt"/>
                <a:cs typeface="Gill Sans MT"/>
              </a:rPr>
              <a:t>(PNDES-II) 2021-2025</a:t>
            </a:r>
            <a:endParaRPr b="1" dirty="0">
              <a:latin typeface="+mn-lt"/>
              <a:cs typeface="Gill Sans MT"/>
            </a:endParaRPr>
          </a:p>
        </p:txBody>
      </p:sp>
      <p:sp>
        <p:nvSpPr>
          <p:cNvPr id="39" name="object 39"/>
          <p:cNvSpPr/>
          <p:nvPr/>
        </p:nvSpPr>
        <p:spPr>
          <a:xfrm>
            <a:off x="10575665" y="143769"/>
            <a:ext cx="1172831" cy="1172831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232" dirty="0"/>
          </a:p>
        </p:txBody>
      </p:sp>
      <p:sp>
        <p:nvSpPr>
          <p:cNvPr id="41" name="object 41"/>
          <p:cNvSpPr txBox="1"/>
          <p:nvPr/>
        </p:nvSpPr>
        <p:spPr>
          <a:xfrm>
            <a:off x="10320917" y="1402988"/>
            <a:ext cx="1681835" cy="162669"/>
          </a:xfrm>
          <a:prstGeom prst="rect">
            <a:avLst/>
          </a:prstGeom>
        </p:spPr>
        <p:txBody>
          <a:bodyPr vert="horz" wrap="square" lIns="0" tIns="8696" rIns="0" bIns="0" rtlCol="0">
            <a:spAutoFit/>
          </a:bodyPr>
          <a:lstStyle/>
          <a:p>
            <a:pPr marL="8696">
              <a:spcBef>
                <a:spcPts val="68"/>
              </a:spcBef>
            </a:pPr>
            <a:r>
              <a:rPr sz="1000" b="1" spc="78" dirty="0">
                <a:solidFill>
                  <a:schemeClr val="bg1"/>
                </a:solidFill>
                <a:latin typeface="Century Gothic"/>
                <a:cs typeface="Century Gothic"/>
              </a:rPr>
              <a:t>UNITÉ-PROGRÈS-JUSTICE</a:t>
            </a:r>
            <a:endParaRPr sz="1000" dirty="0">
              <a:solidFill>
                <a:schemeClr val="bg1"/>
              </a:solidFill>
              <a:latin typeface="Century Gothic"/>
              <a:cs typeface="Century Gothic"/>
            </a:endParaRPr>
          </a:p>
        </p:txBody>
      </p:sp>
      <p:sp>
        <p:nvSpPr>
          <p:cNvPr id="42" name="object 42"/>
          <p:cNvSpPr/>
          <p:nvPr/>
        </p:nvSpPr>
        <p:spPr>
          <a:xfrm>
            <a:off x="791369" y="-3261"/>
            <a:ext cx="1681835" cy="1904456"/>
          </a:xfrm>
          <a:custGeom>
            <a:avLst/>
            <a:gdLst/>
            <a:ahLst/>
            <a:cxnLst/>
            <a:rect l="l" t="t" r="r" b="b"/>
            <a:pathLst>
              <a:path w="2456179" h="2781300">
                <a:moveTo>
                  <a:pt x="1437708" y="2652649"/>
                </a:moveTo>
                <a:lnTo>
                  <a:pt x="994611" y="2652649"/>
                </a:lnTo>
                <a:lnTo>
                  <a:pt x="1037612" y="2657379"/>
                </a:lnTo>
                <a:lnTo>
                  <a:pt x="1079149" y="2671127"/>
                </a:lnTo>
                <a:lnTo>
                  <a:pt x="1119063" y="2692142"/>
                </a:lnTo>
                <a:lnTo>
                  <a:pt x="1157198" y="2718676"/>
                </a:lnTo>
                <a:lnTo>
                  <a:pt x="1193397" y="2748979"/>
                </a:lnTo>
                <a:lnTo>
                  <a:pt x="1227504" y="2781300"/>
                </a:lnTo>
                <a:lnTo>
                  <a:pt x="1265433" y="2745191"/>
                </a:lnTo>
                <a:lnTo>
                  <a:pt x="1305917" y="2710219"/>
                </a:lnTo>
                <a:lnTo>
                  <a:pt x="1348883" y="2680368"/>
                </a:lnTo>
                <a:lnTo>
                  <a:pt x="1394261" y="2659621"/>
                </a:lnTo>
                <a:lnTo>
                  <a:pt x="1437708" y="2652649"/>
                </a:lnTo>
                <a:close/>
              </a:path>
              <a:path w="2456179" h="2781300">
                <a:moveTo>
                  <a:pt x="2455607" y="0"/>
                </a:moveTo>
                <a:lnTo>
                  <a:pt x="0" y="0"/>
                </a:lnTo>
                <a:lnTo>
                  <a:pt x="150" y="2518219"/>
                </a:lnTo>
                <a:lnTo>
                  <a:pt x="5296" y="2568102"/>
                </a:lnTo>
                <a:lnTo>
                  <a:pt x="21047" y="2606070"/>
                </a:lnTo>
                <a:lnTo>
                  <a:pt x="86247" y="2648182"/>
                </a:lnTo>
                <a:lnTo>
                  <a:pt x="136637" y="2653284"/>
                </a:lnTo>
                <a:lnTo>
                  <a:pt x="641333" y="2653932"/>
                </a:lnTo>
                <a:lnTo>
                  <a:pt x="1437708" y="2652649"/>
                </a:lnTo>
                <a:lnTo>
                  <a:pt x="1441981" y="2651963"/>
                </a:lnTo>
                <a:lnTo>
                  <a:pt x="2322111" y="2651963"/>
                </a:lnTo>
                <a:lnTo>
                  <a:pt x="2371342" y="2646933"/>
                </a:lnTo>
                <a:lnTo>
                  <a:pt x="2408999" y="2631555"/>
                </a:lnTo>
                <a:lnTo>
                  <a:pt x="2450744" y="2567923"/>
                </a:lnTo>
                <a:lnTo>
                  <a:pt x="2455784" y="2518714"/>
                </a:lnTo>
                <a:lnTo>
                  <a:pt x="2455607" y="0"/>
                </a:lnTo>
                <a:close/>
              </a:path>
              <a:path w="2456179" h="2781300">
                <a:moveTo>
                  <a:pt x="2322111" y="2651963"/>
                </a:moveTo>
                <a:lnTo>
                  <a:pt x="1441981" y="2651963"/>
                </a:lnTo>
                <a:lnTo>
                  <a:pt x="1752528" y="2652614"/>
                </a:lnTo>
                <a:lnTo>
                  <a:pt x="2321863" y="2651988"/>
                </a:lnTo>
                <a:lnTo>
                  <a:pt x="2322111" y="2651963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1232"/>
          </a:p>
        </p:txBody>
      </p:sp>
      <p:sp>
        <p:nvSpPr>
          <p:cNvPr id="43" name="object 43"/>
          <p:cNvSpPr/>
          <p:nvPr/>
        </p:nvSpPr>
        <p:spPr>
          <a:xfrm>
            <a:off x="1030165" y="222454"/>
            <a:ext cx="1203816" cy="1395501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232"/>
          </a:p>
        </p:txBody>
      </p:sp>
    </p:spTree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UNDODONOTDELETE" val="0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216</TotalTime>
  <Words>287</Words>
  <Application>Microsoft Office PowerPoint</Application>
  <PresentationFormat>Grand écran</PresentationFormat>
  <Paragraphs>77</Paragraphs>
  <Slides>16</Slides>
  <Notes>0</Notes>
  <HiddenSlides>0</HiddenSlides>
  <MMClips>0</MMClips>
  <ScaleCrop>false</ScaleCrop>
  <HeadingPairs>
    <vt:vector size="8" baseType="variant">
      <vt:variant>
        <vt:lpstr>Polices utilisées</vt:lpstr>
      </vt:variant>
      <vt:variant>
        <vt:i4>7</vt:i4>
      </vt:variant>
      <vt:variant>
        <vt:lpstr>Thème</vt:lpstr>
      </vt:variant>
      <vt:variant>
        <vt:i4>1</vt:i4>
      </vt:variant>
      <vt:variant>
        <vt:lpstr>Serveurs OLE incorporés</vt:lpstr>
      </vt:variant>
      <vt:variant>
        <vt:i4>1</vt:i4>
      </vt:variant>
      <vt:variant>
        <vt:lpstr>Titres des diapositives</vt:lpstr>
      </vt:variant>
      <vt:variant>
        <vt:i4>16</vt:i4>
      </vt:variant>
    </vt:vector>
  </HeadingPairs>
  <TitlesOfParts>
    <vt:vector size="25" baseType="lpstr">
      <vt:lpstr>Arial</vt:lpstr>
      <vt:lpstr>Calibri</vt:lpstr>
      <vt:lpstr>Candara</vt:lpstr>
      <vt:lpstr>Century Gothic</vt:lpstr>
      <vt:lpstr>Gill Sans MT</vt:lpstr>
      <vt:lpstr>Times New Roman</vt:lpstr>
      <vt:lpstr>Verdana</vt:lpstr>
      <vt:lpstr>1_Office Theme</vt:lpstr>
      <vt:lpstr>think-cell Slide</vt:lpstr>
      <vt:lpstr>BIENVENUE DANS LE GUIDE DE PREPARATION DES PRESENTATION </vt:lpstr>
      <vt:lpstr>Marges à respecter</vt:lpstr>
      <vt:lpstr>Police</vt:lpstr>
      <vt:lpstr>Nombre de diapositives</vt:lpstr>
      <vt:lpstr>Quelques conseils pratiques</vt:lpstr>
      <vt:lpstr>QUELQUES PROPOSITIONS DE TEMPLATES</vt:lpstr>
      <vt:lpstr>QUELQUES PROPOSITIONS DE TEMPLATES</vt:lpstr>
      <vt:lpstr>QUELQUES PROPOSITIONS DE TEMPLATES</vt:lpstr>
      <vt:lpstr>Conférence internationale des partenaires pour le Financement du deuxième Plan National de Développement Economique et Social  (PNDES-II) 2021-2025</vt:lpstr>
      <vt:lpstr>PLAN </vt:lpstr>
      <vt:lpstr>1. </vt:lpstr>
      <vt:lpstr>2. </vt:lpstr>
      <vt:lpstr>3. </vt:lpstr>
      <vt:lpstr>4. </vt:lpstr>
      <vt:lpstr>5. </vt:lpstr>
      <vt:lpstr>Présentation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Conférence internationale des partenaires pour le Financement du deuxième Plan National de Développement Economique et Social (PNDES-II)  2021-2025</dc:title>
  <dc:creator>Donald Bambara</dc:creator>
  <cp:lastModifiedBy>sidibe pm</cp:lastModifiedBy>
  <cp:revision>26</cp:revision>
  <dcterms:created xsi:type="dcterms:W3CDTF">2021-10-14T10:46:34Z</dcterms:created>
  <dcterms:modified xsi:type="dcterms:W3CDTF">2021-10-22T12:02:33Z</dcterms:modified>
</cp:coreProperties>
</file>